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9E6EB"/>
    <a:srgbClr val="D02EA9"/>
    <a:srgbClr val="FFC5CF"/>
    <a:srgbClr val="CCCCFF"/>
    <a:srgbClr val="DAEBB3"/>
    <a:srgbClr val="DDF7FF"/>
    <a:srgbClr val="DFEFD5"/>
    <a:srgbClr val="99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74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C7-AB35-4D51-86F3-BF15A9925AE6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C818B-A01F-4989-A66A-F6AFFEB3E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C818B-A01F-4989-A66A-F6AFFEB3ED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8C07C0-1650-4C4B-874B-9452FD4F03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65447E-964B-4DC0-AE81-0E27AF9F07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A643D7-FD9D-4326-ACF6-C38C1DD91DEE}"/>
              </a:ext>
            </a:extLst>
          </p:cNvPr>
          <p:cNvSpPr/>
          <p:nvPr/>
        </p:nvSpPr>
        <p:spPr bwMode="auto">
          <a:xfrm>
            <a:off x="0" y="4923"/>
            <a:ext cx="12192000" cy="4903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«B</a:t>
            </a:r>
            <a:r>
              <a:rPr lang="kk-KZ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іо</a:t>
            </a: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GEOCHEM»</a:t>
            </a:r>
            <a:r>
              <a:rPr kumimoji="0" lang="kk-KZ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ОЗАТ ТӘЖІРИБЕ АЛМАСУ МЕКТЕБІ</a:t>
            </a: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kk-KZ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39100" y="1743075"/>
            <a:ext cx="3433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СПИКЕРЛЕР:</a:t>
            </a:r>
            <a:endParaRPr lang="kk-KZ" sz="1400" b="1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М.Өтемісов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БҚУ-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нің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ғалымдары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аға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оқытушылары;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НЗМ, 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ПШО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тренерлері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тәжірибелі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шебер</a:t>
            </a:r>
            <a:r>
              <a:rPr lang="ru-RU" sz="1400" i="1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стаздары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4463606"/>
            <a:ext cx="2874241" cy="1439863"/>
            <a:chOff x="203268" y="5410674"/>
            <a:chExt cx="2874241" cy="1439863"/>
          </a:xfrm>
        </p:grpSpPr>
        <p:pic>
          <p:nvPicPr>
            <p:cNvPr id="36" name="Picture 6" descr="https://png.pngtree.com/png-clipart/20190516/original/pngtree-infographic-banner-set-png-image_35923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3" t="61469" r="14899" b="9991"/>
            <a:stretch>
              <a:fillRect/>
            </a:stretch>
          </p:blipFill>
          <p:spPr bwMode="auto">
            <a:xfrm>
              <a:off x="203268" y="5410674"/>
              <a:ext cx="2874241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428165" y="5802471"/>
              <a:ext cx="2584212" cy="461665"/>
              <a:chOff x="428165" y="5802471"/>
              <a:chExt cx="2584212" cy="46166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28165" y="5833249"/>
                <a:ext cx="417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k-KZ" alt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alt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32710" y="5802471"/>
                <a:ext cx="2179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k-KZ" sz="1200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1 </a:t>
                </a:r>
                <a:r>
                  <a:rPr lang="kk-KZ" sz="1200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шақырылым </a:t>
                </a:r>
              </a:p>
              <a:p>
                <a:pPr lvl="0"/>
                <a:r>
                  <a:rPr lang="kk-KZ" sz="1200" b="1" kern="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r>
                  <a:rPr lang="kk-KZ" sz="1200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5-6.01.2025.</a:t>
                </a:r>
                <a:r>
                  <a:rPr lang="kk-KZ" sz="1200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itchFamily="34" charset="0"/>
                    <a:cs typeface="Arial" panose="020B0604020202020204" pitchFamily="34" charset="0"/>
                  </a:rPr>
                  <a:t> </a:t>
                </a:r>
                <a:endParaRPr lang="ru-RU" sz="12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9337915" y="3382009"/>
            <a:ext cx="2854085" cy="1473394"/>
            <a:chOff x="7607433" y="5097965"/>
            <a:chExt cx="3240412" cy="1289807"/>
          </a:xfrm>
        </p:grpSpPr>
        <p:pic>
          <p:nvPicPr>
            <p:cNvPr id="29" name="Picture 6" descr="https://png.pngtree.com/png-clipart/20190516/original/pngtree-infographic-banner-set-png-image_35923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3" t="61469" r="14899" b="9991"/>
            <a:stretch>
              <a:fillRect/>
            </a:stretch>
          </p:blipFill>
          <p:spPr bwMode="auto">
            <a:xfrm>
              <a:off x="7607433" y="5097965"/>
              <a:ext cx="3240412" cy="128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46627" y="5513839"/>
              <a:ext cx="2078494" cy="56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kk-KZ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шақырылым </a:t>
              </a:r>
            </a:p>
            <a:p>
              <a:pPr algn="ctr"/>
              <a:r>
                <a:rPr lang="kk-KZ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25-27.03.2025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ru-RU" sz="1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13974" y="5490614"/>
              <a:ext cx="417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alt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object 9"/>
          <p:cNvSpPr txBox="1"/>
          <p:nvPr/>
        </p:nvSpPr>
        <p:spPr>
          <a:xfrm>
            <a:off x="231848" y="731210"/>
            <a:ext cx="11826802" cy="123985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r>
              <a:rPr lang="ru-RU" sz="16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МЕКТЕПТІҢ </a:t>
            </a:r>
            <a:r>
              <a:rPr lang="ru-RU" sz="16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600" b="1" spc="2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педагогтердің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 біліктілігін жетілдіру, нәтижеге бағытталған жұмыстар арқылы ұстаздардың    </a:t>
            </a:r>
          </a:p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шеберлігін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шығармашылығын шыңдау, кәсіби құзыреттілігін арттыру, іс-тәжірибелерін насихаттай                        </a:t>
            </a:r>
          </a:p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отырып, жоғары нәтижелерге қол жеткізу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Тыңдаушылар: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педагог. Биология – 19, География – 18, Химия – 18.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2613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4660" y="1343025"/>
            <a:ext cx="3844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 НӘТИЖЕ</a:t>
            </a:r>
            <a:r>
              <a:rPr lang="ru-RU" sz="1400" b="1" spc="-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01613" algn="l"/>
              </a:tabLst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география, химия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пәндерін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тереңдетіп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педагогтердің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біліктілігі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ғылыми-әдістемелік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деңгейлері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01613" algn="l"/>
              </a:tabLst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тұлғаның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шығармашылығын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01613" algn="l"/>
              </a:tabLst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Озат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тәжрибе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алмасу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алаңы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құрылады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848" y="917875"/>
            <a:ext cx="306571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kk-KZ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400" dirty="0" smtClean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k-KZ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kk-KZ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МІНДЕТТЕРІ: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география, химия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пәндерін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тереңдетіп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педагогтердің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біліктілік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көтеру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мұғалімдердің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ғылыми-әдістемелік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деңгейлерін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тұлғаның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шығармашылығын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озат</a:t>
            </a:r>
            <a:r>
              <a:rPr lang="ru-RU" sz="1400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тәжрибе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алмасу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алаңын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400" dirty="0">
                <a:solidFill>
                  <a:srgbClr val="002060"/>
                </a:solidFill>
                <a:effectLst>
                  <a:glow rad="1016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400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effectLst>
                <a:glow rad="1016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44797" y="2099695"/>
            <a:ext cx="0" cy="205675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64372" y="1960756"/>
            <a:ext cx="0" cy="205675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69" y="3968808"/>
            <a:ext cx="1710406" cy="1282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840" y="4828947"/>
            <a:ext cx="1371914" cy="1829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608" y="3927659"/>
            <a:ext cx="2483624" cy="15687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325" y="4703326"/>
            <a:ext cx="2534771" cy="19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168</Words>
  <Application>Microsoft Office PowerPoint</Application>
  <PresentationFormat>Широкоэкранный</PresentationFormat>
  <Paragraphs>31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DANARA</dc:creator>
  <cp:lastModifiedBy>Пользователь</cp:lastModifiedBy>
  <cp:revision>116</cp:revision>
  <cp:lastPrinted>2025-06-19T05:35:40Z</cp:lastPrinted>
  <dcterms:created xsi:type="dcterms:W3CDTF">2022-09-02T06:53:53Z</dcterms:created>
  <dcterms:modified xsi:type="dcterms:W3CDTF">2025-06-19T05:36:41Z</dcterms:modified>
</cp:coreProperties>
</file>