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Default Extension="svg" ContentType="image/svg+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6" r:id="rId7"/>
    <p:sldId id="267" r:id="rId8"/>
    <p:sldId id="268" r:id="rId9"/>
    <p:sldId id="264" r:id="rId10"/>
    <p:sldId id="263" r:id="rId11"/>
    <p:sldId id="265" r:id="rId12"/>
  </p:sldIdLst>
  <p:sldSz cx="14630400" cy="8229600"/>
  <p:notesSz cx="8229600" cy="14630400"/>
  <p:embeddedFontLst>
    <p:embeddedFont>
      <p:font typeface="Bricolage Grotesque Semi Bold" charset="0"/>
      <p:regular r:id="rId14"/>
    </p:embeddedFont>
    <p:embeddedFont>
      <p:font typeface="Inter" charset="0"/>
      <p:regular r:id="rId15"/>
    </p:embeddedFont>
    <p:embeddedFont>
      <p:font typeface="Calibri" pitchFamily="34" charset="0"/>
      <p:regular r:id="rId16"/>
      <p:bold r:id="rId17"/>
      <p:italic r:id="rId18"/>
      <p:boldItalic r:id="rId19"/>
    </p:embeddedFont>
    <p:embeddedFont>
      <p:font typeface="Cambria" pitchFamily="18" charset="0"/>
      <p:regular r:id="rId20"/>
      <p:bold r:id="rId21"/>
      <p:italic r:id="rId22"/>
      <p:boldItalic r:id="rId23"/>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A958"/>
    <a:srgbClr val="FEA527"/>
    <a:srgbClr val="0118F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11"/>
    <p:restoredTop sz="94610"/>
  </p:normalViewPr>
  <p:slideViewPr>
    <p:cSldViewPr snapToGrid="0" snapToObjects="1">
      <p:cViewPr varScale="1">
        <p:scale>
          <a:sx n="97" d="100"/>
          <a:sy n="97" d="100"/>
        </p:scale>
        <p:origin x="-330" y="-102"/>
      </p:cViewPr>
      <p:guideLst>
        <p:guide orient="horz" pos="2592"/>
        <p:guide pos="4608"/>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934201-E67A-4DE1-A722-C721900738AC}" type="doc">
      <dgm:prSet loTypeId="urn:microsoft.com/office/officeart/2005/8/layout/vProcess5" loCatId="process" qsTypeId="urn:microsoft.com/office/officeart/2005/8/quickstyle/simple1" qsCatId="simple" csTypeId="urn:microsoft.com/office/officeart/2005/8/colors/colorful1#2" csCatId="colorful" phldr="1"/>
      <dgm:spPr/>
      <dgm:t>
        <a:bodyPr/>
        <a:lstStyle/>
        <a:p>
          <a:endParaRPr lang="x-none"/>
        </a:p>
      </dgm:t>
    </dgm:pt>
    <dgm:pt modelId="{2AF2BDC3-99EE-4A01-9722-B8549B24950C}">
      <dgm:prSet phldrT="[Текст]"/>
      <dgm:spPr/>
      <dgm:t>
        <a:bodyPr/>
        <a:lstStyle/>
        <a:p>
          <a:r>
            <a:rPr lang="kk-KZ" b="1" dirty="0">
              <a:latin typeface="Times New Roman" panose="02020603050405020304" pitchFamily="18" charset="0"/>
              <a:cs typeface="Times New Roman" panose="02020603050405020304" pitchFamily="18" charset="0"/>
            </a:rPr>
            <a:t>«Көшпелі директор кабинеті» челленджі</a:t>
          </a:r>
          <a:endParaRPr lang="x-none" b="1" dirty="0">
            <a:latin typeface="Times New Roman" panose="02020603050405020304" pitchFamily="18" charset="0"/>
            <a:cs typeface="Times New Roman" panose="02020603050405020304" pitchFamily="18" charset="0"/>
          </a:endParaRPr>
        </a:p>
      </dgm:t>
    </dgm:pt>
    <dgm:pt modelId="{8467A14A-3744-46BD-BD4B-190DECA0280B}" type="parTrans" cxnId="{9C835A9B-E334-43BB-B27A-388D14DDDC1A}">
      <dgm:prSet/>
      <dgm:spPr/>
      <dgm:t>
        <a:bodyPr/>
        <a:lstStyle/>
        <a:p>
          <a:endParaRPr lang="x-none">
            <a:latin typeface="Times New Roman" panose="02020603050405020304" pitchFamily="18" charset="0"/>
            <a:cs typeface="Times New Roman" panose="02020603050405020304" pitchFamily="18" charset="0"/>
          </a:endParaRPr>
        </a:p>
      </dgm:t>
    </dgm:pt>
    <dgm:pt modelId="{E160974D-1A61-462B-B37D-DFD72D1C6983}" type="sibTrans" cxnId="{9C835A9B-E334-43BB-B27A-388D14DDDC1A}">
      <dgm:prSet/>
      <dgm:spPr/>
      <dgm:t>
        <a:bodyPr/>
        <a:lstStyle/>
        <a:p>
          <a:endParaRPr lang="x-none">
            <a:latin typeface="Times New Roman" panose="02020603050405020304" pitchFamily="18" charset="0"/>
            <a:cs typeface="Times New Roman" panose="02020603050405020304" pitchFamily="18" charset="0"/>
          </a:endParaRPr>
        </a:p>
      </dgm:t>
    </dgm:pt>
    <dgm:pt modelId="{7666E671-BF2A-480D-8B4E-ED1286D70FE6}">
      <dgm:prSet phldrT="[Текст]"/>
      <dgm:spPr/>
      <dgm:t>
        <a:bodyPr/>
        <a:lstStyle/>
        <a:p>
          <a:r>
            <a:rPr lang="kk-KZ" dirty="0">
              <a:latin typeface="Times New Roman" panose="02020603050405020304" pitchFamily="18" charset="0"/>
              <a:cs typeface="Times New Roman" panose="02020603050405020304" pitchFamily="18" charset="0"/>
            </a:rPr>
            <a:t>Ай сайын бір директор басқа мекемеге 1 күндік «көшпелі директор» ретінде барып, сол жердегі процестерді басқарады.</a:t>
          </a:r>
          <a:endParaRPr lang="x-none" dirty="0">
            <a:latin typeface="Times New Roman" panose="02020603050405020304" pitchFamily="18" charset="0"/>
            <a:cs typeface="Times New Roman" panose="02020603050405020304" pitchFamily="18" charset="0"/>
          </a:endParaRPr>
        </a:p>
      </dgm:t>
    </dgm:pt>
    <dgm:pt modelId="{BF63207D-7AD7-46A6-9C7F-73403177B103}" type="parTrans" cxnId="{5D2CB087-D1B6-44F4-9052-371FD4007E2E}">
      <dgm:prSet/>
      <dgm:spPr/>
      <dgm:t>
        <a:bodyPr/>
        <a:lstStyle/>
        <a:p>
          <a:endParaRPr lang="x-none">
            <a:latin typeface="Times New Roman" panose="02020603050405020304" pitchFamily="18" charset="0"/>
            <a:cs typeface="Times New Roman" panose="02020603050405020304" pitchFamily="18" charset="0"/>
          </a:endParaRPr>
        </a:p>
      </dgm:t>
    </dgm:pt>
    <dgm:pt modelId="{F07A65B8-A06A-4495-98BA-236F9AB439ED}" type="sibTrans" cxnId="{5D2CB087-D1B6-44F4-9052-371FD4007E2E}">
      <dgm:prSet/>
      <dgm:spPr/>
      <dgm:t>
        <a:bodyPr/>
        <a:lstStyle/>
        <a:p>
          <a:endParaRPr lang="x-none">
            <a:latin typeface="Times New Roman" panose="02020603050405020304" pitchFamily="18" charset="0"/>
            <a:cs typeface="Times New Roman" panose="02020603050405020304" pitchFamily="18" charset="0"/>
          </a:endParaRPr>
        </a:p>
      </dgm:t>
    </dgm:pt>
    <dgm:pt modelId="{97042651-3774-4720-A7CF-D9F7EAB4688F}">
      <dgm:prSet phldrT="[Текст]"/>
      <dgm:spPr/>
      <dgm:t>
        <a:bodyPr/>
        <a:lstStyle/>
        <a:p>
          <a:r>
            <a:rPr lang="kk-KZ" b="1" dirty="0">
              <a:latin typeface="Times New Roman" panose="02020603050405020304" pitchFamily="18" charset="0"/>
              <a:cs typeface="Times New Roman" panose="02020603050405020304" pitchFamily="18" charset="0"/>
            </a:rPr>
            <a:t>«Педагогтер дуэлі» форматы</a:t>
          </a:r>
          <a:endParaRPr lang="x-none" dirty="0">
            <a:latin typeface="Times New Roman" panose="02020603050405020304" pitchFamily="18" charset="0"/>
            <a:cs typeface="Times New Roman" panose="02020603050405020304" pitchFamily="18" charset="0"/>
          </a:endParaRPr>
        </a:p>
      </dgm:t>
    </dgm:pt>
    <dgm:pt modelId="{AABB21A3-12B2-4A16-B0B8-45990AC5E996}" type="parTrans" cxnId="{C88E9778-1F8C-4E65-8C44-FA9E1AE1C665}">
      <dgm:prSet/>
      <dgm:spPr/>
      <dgm:t>
        <a:bodyPr/>
        <a:lstStyle/>
        <a:p>
          <a:endParaRPr lang="x-none">
            <a:latin typeface="Times New Roman" panose="02020603050405020304" pitchFamily="18" charset="0"/>
            <a:cs typeface="Times New Roman" panose="02020603050405020304" pitchFamily="18" charset="0"/>
          </a:endParaRPr>
        </a:p>
      </dgm:t>
    </dgm:pt>
    <dgm:pt modelId="{DA5CCEB1-F8FE-4BC3-B689-93F759E8FF94}" type="sibTrans" cxnId="{C88E9778-1F8C-4E65-8C44-FA9E1AE1C665}">
      <dgm:prSet/>
      <dgm:spPr/>
      <dgm:t>
        <a:bodyPr/>
        <a:lstStyle/>
        <a:p>
          <a:endParaRPr lang="x-none">
            <a:latin typeface="Times New Roman" panose="02020603050405020304" pitchFamily="18" charset="0"/>
            <a:cs typeface="Times New Roman" panose="02020603050405020304" pitchFamily="18" charset="0"/>
          </a:endParaRPr>
        </a:p>
      </dgm:t>
    </dgm:pt>
    <dgm:pt modelId="{8DCF8DC5-836C-42B5-AB6C-F7B18D77EADF}">
      <dgm:prSet phldrT="[Текст]"/>
      <dgm:spPr/>
      <dgm:t>
        <a:bodyPr/>
        <a:lstStyle/>
        <a:p>
          <a:r>
            <a:rPr lang="kk-KZ" dirty="0">
              <a:latin typeface="Times New Roman" panose="02020603050405020304" pitchFamily="18" charset="0"/>
              <a:cs typeface="Times New Roman" panose="02020603050405020304" pitchFamily="18" charset="0"/>
            </a:rPr>
            <a:t>Екі түрлі мекеменің екі педагогі 20 минут ішінде бір ортақ тақырыпта сабақ өткізіп, өз әдістерін салыстырады.</a:t>
          </a:r>
          <a:endParaRPr lang="x-none" dirty="0">
            <a:latin typeface="Times New Roman" panose="02020603050405020304" pitchFamily="18" charset="0"/>
            <a:cs typeface="Times New Roman" panose="02020603050405020304" pitchFamily="18" charset="0"/>
          </a:endParaRPr>
        </a:p>
      </dgm:t>
    </dgm:pt>
    <dgm:pt modelId="{5A92AD63-CC08-4B1D-8B52-63C0C0C4C2CA}" type="parTrans" cxnId="{0A5E512F-9916-400F-A636-930FC3F76097}">
      <dgm:prSet/>
      <dgm:spPr/>
      <dgm:t>
        <a:bodyPr/>
        <a:lstStyle/>
        <a:p>
          <a:endParaRPr lang="x-none">
            <a:latin typeface="Times New Roman" panose="02020603050405020304" pitchFamily="18" charset="0"/>
            <a:cs typeface="Times New Roman" panose="02020603050405020304" pitchFamily="18" charset="0"/>
          </a:endParaRPr>
        </a:p>
      </dgm:t>
    </dgm:pt>
    <dgm:pt modelId="{37F6BD13-CBE6-4BDB-8C0E-1608B323B06A}" type="sibTrans" cxnId="{0A5E512F-9916-400F-A636-930FC3F76097}">
      <dgm:prSet/>
      <dgm:spPr/>
      <dgm:t>
        <a:bodyPr/>
        <a:lstStyle/>
        <a:p>
          <a:endParaRPr lang="x-none">
            <a:latin typeface="Times New Roman" panose="02020603050405020304" pitchFamily="18" charset="0"/>
            <a:cs typeface="Times New Roman" panose="02020603050405020304" pitchFamily="18" charset="0"/>
          </a:endParaRPr>
        </a:p>
      </dgm:t>
    </dgm:pt>
    <dgm:pt modelId="{EC0CB4A5-99CF-4DC6-90C8-3B304F8A1539}">
      <dgm:prSet phldrT="[Текст]"/>
      <dgm:spPr/>
      <dgm:t>
        <a:bodyPr/>
        <a:lstStyle/>
        <a:p>
          <a:r>
            <a:rPr lang="kk-KZ" b="1" dirty="0">
              <a:latin typeface="Times New Roman" panose="02020603050405020304" pitchFamily="18" charset="0"/>
              <a:cs typeface="Times New Roman" panose="02020603050405020304" pitchFamily="18" charset="0"/>
            </a:rPr>
            <a:t>Жасырын бақылау — «Mystery Guest»</a:t>
          </a:r>
          <a:endParaRPr lang="x-none" dirty="0">
            <a:latin typeface="Times New Roman" panose="02020603050405020304" pitchFamily="18" charset="0"/>
            <a:cs typeface="Times New Roman" panose="02020603050405020304" pitchFamily="18" charset="0"/>
          </a:endParaRPr>
        </a:p>
      </dgm:t>
    </dgm:pt>
    <dgm:pt modelId="{3A9182F3-E938-48A0-9395-47DD1BB2F8F0}" type="parTrans" cxnId="{B9D3B694-C57D-4332-AFB3-D3F7D6569399}">
      <dgm:prSet/>
      <dgm:spPr/>
      <dgm:t>
        <a:bodyPr/>
        <a:lstStyle/>
        <a:p>
          <a:endParaRPr lang="x-none">
            <a:latin typeface="Times New Roman" panose="02020603050405020304" pitchFamily="18" charset="0"/>
            <a:cs typeface="Times New Roman" panose="02020603050405020304" pitchFamily="18" charset="0"/>
          </a:endParaRPr>
        </a:p>
      </dgm:t>
    </dgm:pt>
    <dgm:pt modelId="{34493F8C-779C-4ED8-AB4D-B39072CEE9D4}" type="sibTrans" cxnId="{B9D3B694-C57D-4332-AFB3-D3F7D6569399}">
      <dgm:prSet/>
      <dgm:spPr/>
      <dgm:t>
        <a:bodyPr/>
        <a:lstStyle/>
        <a:p>
          <a:endParaRPr lang="x-none">
            <a:latin typeface="Times New Roman" panose="02020603050405020304" pitchFamily="18" charset="0"/>
            <a:cs typeface="Times New Roman" panose="02020603050405020304" pitchFamily="18" charset="0"/>
          </a:endParaRPr>
        </a:p>
      </dgm:t>
    </dgm:pt>
    <dgm:pt modelId="{2C5A8875-DD81-4350-80EF-A4031DC6F750}">
      <dgm:prSet phldrT="[Текст]"/>
      <dgm:spPr/>
      <dgm:t>
        <a:bodyPr/>
        <a:lstStyle/>
        <a:p>
          <a:r>
            <a:rPr lang="kk-KZ" dirty="0">
              <a:latin typeface="Times New Roman" panose="02020603050405020304" pitchFamily="18" charset="0"/>
              <a:cs typeface="Times New Roman" panose="02020603050405020304" pitchFamily="18" charset="0"/>
            </a:rPr>
            <a:t>Айына бір рет командалар басқа команданың бір қатысушысын «Жасырын қонақ» ретінде жібереді. Ол атмосфера, балалармен жұмыс, қызмет сапасы бойынша бақылау жүргізеді және кері байланыс береді</a:t>
          </a:r>
          <a:endParaRPr lang="x-none" dirty="0">
            <a:latin typeface="Times New Roman" panose="02020603050405020304" pitchFamily="18" charset="0"/>
            <a:cs typeface="Times New Roman" panose="02020603050405020304" pitchFamily="18" charset="0"/>
          </a:endParaRPr>
        </a:p>
      </dgm:t>
    </dgm:pt>
    <dgm:pt modelId="{F87762C7-6E61-4EC8-8913-6B2782063D09}" type="parTrans" cxnId="{0BAB2574-718B-436F-B8F7-4BEA960A9331}">
      <dgm:prSet/>
      <dgm:spPr/>
      <dgm:t>
        <a:bodyPr/>
        <a:lstStyle/>
        <a:p>
          <a:endParaRPr lang="x-none">
            <a:latin typeface="Times New Roman" panose="02020603050405020304" pitchFamily="18" charset="0"/>
            <a:cs typeface="Times New Roman" panose="02020603050405020304" pitchFamily="18" charset="0"/>
          </a:endParaRPr>
        </a:p>
      </dgm:t>
    </dgm:pt>
    <dgm:pt modelId="{827C861A-0B8E-4165-B4FA-BD0A55C291C6}" type="sibTrans" cxnId="{0BAB2574-718B-436F-B8F7-4BEA960A9331}">
      <dgm:prSet/>
      <dgm:spPr/>
      <dgm:t>
        <a:bodyPr/>
        <a:lstStyle/>
        <a:p>
          <a:endParaRPr lang="x-none">
            <a:latin typeface="Times New Roman" panose="02020603050405020304" pitchFamily="18" charset="0"/>
            <a:cs typeface="Times New Roman" panose="02020603050405020304" pitchFamily="18" charset="0"/>
          </a:endParaRPr>
        </a:p>
      </dgm:t>
    </dgm:pt>
    <dgm:pt modelId="{E459C506-0F93-4BA7-9B8A-AE9B570CFD0F}">
      <dgm:prSet phldrT="[Текст]"/>
      <dgm:spPr/>
      <dgm:t>
        <a:bodyPr/>
        <a:lstStyle/>
        <a:p>
          <a:r>
            <a:rPr lang="kk-KZ" b="1" dirty="0">
              <a:latin typeface="Times New Roman" panose="02020603050405020304" pitchFamily="18" charset="0"/>
              <a:cs typeface="Times New Roman" panose="02020603050405020304" pitchFamily="18" charset="0"/>
            </a:rPr>
            <a:t>«Challenge Box» – ай сайынғы қорап</a:t>
          </a:r>
          <a:endParaRPr lang="x-none" dirty="0">
            <a:latin typeface="Times New Roman" panose="02020603050405020304" pitchFamily="18" charset="0"/>
            <a:cs typeface="Times New Roman" panose="02020603050405020304" pitchFamily="18" charset="0"/>
          </a:endParaRPr>
        </a:p>
      </dgm:t>
    </dgm:pt>
    <dgm:pt modelId="{711B23AA-F577-4396-9EE4-9C59681FEEFB}" type="parTrans" cxnId="{19B14B57-8E11-4936-A397-DD6CBE6B92A3}">
      <dgm:prSet/>
      <dgm:spPr/>
      <dgm:t>
        <a:bodyPr/>
        <a:lstStyle/>
        <a:p>
          <a:endParaRPr lang="x-none">
            <a:latin typeface="Times New Roman" panose="02020603050405020304" pitchFamily="18" charset="0"/>
            <a:cs typeface="Times New Roman" panose="02020603050405020304" pitchFamily="18" charset="0"/>
          </a:endParaRPr>
        </a:p>
      </dgm:t>
    </dgm:pt>
    <dgm:pt modelId="{9890EC7B-F41F-422D-A781-3079DDB873DE}" type="sibTrans" cxnId="{19B14B57-8E11-4936-A397-DD6CBE6B92A3}">
      <dgm:prSet/>
      <dgm:spPr/>
      <dgm:t>
        <a:bodyPr/>
        <a:lstStyle/>
        <a:p>
          <a:endParaRPr lang="x-none">
            <a:latin typeface="Times New Roman" panose="02020603050405020304" pitchFamily="18" charset="0"/>
            <a:cs typeface="Times New Roman" panose="02020603050405020304" pitchFamily="18" charset="0"/>
          </a:endParaRPr>
        </a:p>
      </dgm:t>
    </dgm:pt>
    <dgm:pt modelId="{87AEE600-67A2-4562-97C4-3953AD222BC2}">
      <dgm:prSet phldrT="[Текст]"/>
      <dgm:spPr/>
      <dgm:t>
        <a:bodyPr/>
        <a:lstStyle/>
        <a:p>
          <a:r>
            <a:rPr lang="kk-KZ" b="1" dirty="0">
              <a:latin typeface="Times New Roman" panose="02020603050405020304" pitchFamily="18" charset="0"/>
              <a:cs typeface="Times New Roman" panose="02020603050405020304" pitchFamily="18" charset="0"/>
            </a:rPr>
            <a:t>Q-BILIM ZKO</a:t>
          </a:r>
          <a:endParaRPr lang="x-none" dirty="0">
            <a:latin typeface="Times New Roman" panose="02020603050405020304" pitchFamily="18" charset="0"/>
            <a:cs typeface="Times New Roman" panose="02020603050405020304" pitchFamily="18" charset="0"/>
          </a:endParaRPr>
        </a:p>
      </dgm:t>
    </dgm:pt>
    <dgm:pt modelId="{18BEBDCE-05E5-47DB-9804-350ACA6B5EB6}" type="parTrans" cxnId="{F2AAB5FD-5034-451E-86FE-76C99ABD8E39}">
      <dgm:prSet/>
      <dgm:spPr/>
      <dgm:t>
        <a:bodyPr/>
        <a:lstStyle/>
        <a:p>
          <a:endParaRPr lang="x-none">
            <a:latin typeface="Times New Roman" panose="02020603050405020304" pitchFamily="18" charset="0"/>
            <a:cs typeface="Times New Roman" panose="02020603050405020304" pitchFamily="18" charset="0"/>
          </a:endParaRPr>
        </a:p>
      </dgm:t>
    </dgm:pt>
    <dgm:pt modelId="{83394464-B13E-4B1F-8CB5-044B55EBFB82}" type="sibTrans" cxnId="{F2AAB5FD-5034-451E-86FE-76C99ABD8E39}">
      <dgm:prSet/>
      <dgm:spPr/>
      <dgm:t>
        <a:bodyPr/>
        <a:lstStyle/>
        <a:p>
          <a:endParaRPr lang="x-none">
            <a:latin typeface="Times New Roman" panose="02020603050405020304" pitchFamily="18" charset="0"/>
            <a:cs typeface="Times New Roman" panose="02020603050405020304" pitchFamily="18" charset="0"/>
          </a:endParaRPr>
        </a:p>
      </dgm:t>
    </dgm:pt>
    <dgm:pt modelId="{44144588-89F9-44EE-9A17-7E98DD2E204F}">
      <dgm:prSet/>
      <dgm:spPr/>
      <dgm:t>
        <a:bodyPr/>
        <a:lstStyle/>
        <a:p>
          <a:r>
            <a:rPr lang="kk-KZ" dirty="0">
              <a:latin typeface="Times New Roman" panose="02020603050405020304" pitchFamily="18" charset="0"/>
              <a:cs typeface="Times New Roman" panose="02020603050405020304" pitchFamily="18" charset="0"/>
            </a:rPr>
            <a:t>Әр айда барлық командаларға бір тапсырма қорабы беріледі. Тапсырманың мазмұнын жоба авторы айқындайды. Топтар орындауға міндеттеледі. </a:t>
          </a:r>
          <a:endParaRPr lang="x-none" dirty="0">
            <a:latin typeface="Times New Roman" panose="02020603050405020304" pitchFamily="18" charset="0"/>
            <a:cs typeface="Times New Roman" panose="02020603050405020304" pitchFamily="18" charset="0"/>
          </a:endParaRPr>
        </a:p>
      </dgm:t>
    </dgm:pt>
    <dgm:pt modelId="{2662A3A9-09CF-4952-A713-284FAF8B3085}" type="parTrans" cxnId="{23778CB3-2EBA-4C28-A904-E4EAC8E9AD46}">
      <dgm:prSet/>
      <dgm:spPr/>
      <dgm:t>
        <a:bodyPr/>
        <a:lstStyle/>
        <a:p>
          <a:endParaRPr lang="x-none">
            <a:latin typeface="Times New Roman" panose="02020603050405020304" pitchFamily="18" charset="0"/>
            <a:cs typeface="Times New Roman" panose="02020603050405020304" pitchFamily="18" charset="0"/>
          </a:endParaRPr>
        </a:p>
      </dgm:t>
    </dgm:pt>
    <dgm:pt modelId="{C7928A5B-4C17-44CB-B61E-8F2119DB59EC}" type="sibTrans" cxnId="{23778CB3-2EBA-4C28-A904-E4EAC8E9AD46}">
      <dgm:prSet/>
      <dgm:spPr/>
      <dgm:t>
        <a:bodyPr/>
        <a:lstStyle/>
        <a:p>
          <a:endParaRPr lang="x-none">
            <a:latin typeface="Times New Roman" panose="02020603050405020304" pitchFamily="18" charset="0"/>
            <a:cs typeface="Times New Roman" panose="02020603050405020304" pitchFamily="18" charset="0"/>
          </a:endParaRPr>
        </a:p>
      </dgm:t>
    </dgm:pt>
    <dgm:pt modelId="{23D11B93-FB80-43F5-A4CB-4E4EDAEA6804}">
      <dgm:prSet/>
      <dgm:spPr/>
      <dgm:t>
        <a:bodyPr/>
        <a:lstStyle/>
        <a:p>
          <a:r>
            <a:rPr lang="kk-KZ" dirty="0">
              <a:latin typeface="Times New Roman" panose="02020603050405020304" pitchFamily="18" charset="0"/>
              <a:cs typeface="Times New Roman" panose="02020603050405020304" pitchFamily="18" charset="0"/>
            </a:rPr>
            <a:t>YouTube каналын ашу, сол каналға жұмыстарды сапалы кадр және қысқаша видеомен жүктеп отыру тапсырылады. </a:t>
          </a:r>
          <a:endParaRPr lang="x-none" dirty="0">
            <a:latin typeface="Times New Roman" panose="02020603050405020304" pitchFamily="18" charset="0"/>
            <a:cs typeface="Times New Roman" panose="02020603050405020304" pitchFamily="18" charset="0"/>
          </a:endParaRPr>
        </a:p>
      </dgm:t>
    </dgm:pt>
    <dgm:pt modelId="{DB64B0E2-AD5D-4BBB-92BE-32E83DBD9550}" type="parTrans" cxnId="{3DA00E30-70EF-4159-B66F-235C2CD0B750}">
      <dgm:prSet/>
      <dgm:spPr/>
      <dgm:t>
        <a:bodyPr/>
        <a:lstStyle/>
        <a:p>
          <a:endParaRPr lang="x-none">
            <a:latin typeface="Times New Roman" panose="02020603050405020304" pitchFamily="18" charset="0"/>
            <a:cs typeface="Times New Roman" panose="02020603050405020304" pitchFamily="18" charset="0"/>
          </a:endParaRPr>
        </a:p>
      </dgm:t>
    </dgm:pt>
    <dgm:pt modelId="{639794ED-0EDB-46B3-A098-4BA964DD9B38}" type="sibTrans" cxnId="{3DA00E30-70EF-4159-B66F-235C2CD0B750}">
      <dgm:prSet/>
      <dgm:spPr/>
      <dgm:t>
        <a:bodyPr/>
        <a:lstStyle/>
        <a:p>
          <a:endParaRPr lang="x-none">
            <a:latin typeface="Times New Roman" panose="02020603050405020304" pitchFamily="18" charset="0"/>
            <a:cs typeface="Times New Roman" panose="02020603050405020304" pitchFamily="18" charset="0"/>
          </a:endParaRPr>
        </a:p>
      </dgm:t>
    </dgm:pt>
    <dgm:pt modelId="{BDA02A4E-338B-404B-8F74-C859AC1B7BBB}" type="pres">
      <dgm:prSet presAssocID="{58934201-E67A-4DE1-A722-C721900738AC}" presName="outerComposite" presStyleCnt="0">
        <dgm:presLayoutVars>
          <dgm:chMax val="5"/>
          <dgm:dir/>
          <dgm:resizeHandles val="exact"/>
        </dgm:presLayoutVars>
      </dgm:prSet>
      <dgm:spPr/>
      <dgm:t>
        <a:bodyPr/>
        <a:lstStyle/>
        <a:p>
          <a:endParaRPr lang="ru-RU"/>
        </a:p>
      </dgm:t>
    </dgm:pt>
    <dgm:pt modelId="{0ADFF35C-26BF-4010-9A01-CB020CFEB7F5}" type="pres">
      <dgm:prSet presAssocID="{58934201-E67A-4DE1-A722-C721900738AC}" presName="dummyMaxCanvas" presStyleCnt="0">
        <dgm:presLayoutVars/>
      </dgm:prSet>
      <dgm:spPr/>
    </dgm:pt>
    <dgm:pt modelId="{607BC750-A64A-4F3D-9AA9-253042C37767}" type="pres">
      <dgm:prSet presAssocID="{58934201-E67A-4DE1-A722-C721900738AC}" presName="FiveNodes_1" presStyleLbl="node1" presStyleIdx="0" presStyleCnt="5">
        <dgm:presLayoutVars>
          <dgm:bulletEnabled val="1"/>
        </dgm:presLayoutVars>
      </dgm:prSet>
      <dgm:spPr/>
      <dgm:t>
        <a:bodyPr/>
        <a:lstStyle/>
        <a:p>
          <a:endParaRPr lang="ru-RU"/>
        </a:p>
      </dgm:t>
    </dgm:pt>
    <dgm:pt modelId="{2310CFF0-BCF7-44A1-9D5C-CED8BEF9F69B}" type="pres">
      <dgm:prSet presAssocID="{58934201-E67A-4DE1-A722-C721900738AC}" presName="FiveNodes_2" presStyleLbl="node1" presStyleIdx="1" presStyleCnt="5">
        <dgm:presLayoutVars>
          <dgm:bulletEnabled val="1"/>
        </dgm:presLayoutVars>
      </dgm:prSet>
      <dgm:spPr/>
      <dgm:t>
        <a:bodyPr/>
        <a:lstStyle/>
        <a:p>
          <a:endParaRPr lang="ru-RU"/>
        </a:p>
      </dgm:t>
    </dgm:pt>
    <dgm:pt modelId="{25D08C5A-D838-4743-84DC-4819BA2FECBD}" type="pres">
      <dgm:prSet presAssocID="{58934201-E67A-4DE1-A722-C721900738AC}" presName="FiveNodes_3" presStyleLbl="node1" presStyleIdx="2" presStyleCnt="5">
        <dgm:presLayoutVars>
          <dgm:bulletEnabled val="1"/>
        </dgm:presLayoutVars>
      </dgm:prSet>
      <dgm:spPr/>
      <dgm:t>
        <a:bodyPr/>
        <a:lstStyle/>
        <a:p>
          <a:endParaRPr lang="ru-RU"/>
        </a:p>
      </dgm:t>
    </dgm:pt>
    <dgm:pt modelId="{0C1AE46A-DE88-4DF9-B437-5A85438322FD}" type="pres">
      <dgm:prSet presAssocID="{58934201-E67A-4DE1-A722-C721900738AC}" presName="FiveNodes_4" presStyleLbl="node1" presStyleIdx="3" presStyleCnt="5">
        <dgm:presLayoutVars>
          <dgm:bulletEnabled val="1"/>
        </dgm:presLayoutVars>
      </dgm:prSet>
      <dgm:spPr/>
      <dgm:t>
        <a:bodyPr/>
        <a:lstStyle/>
        <a:p>
          <a:endParaRPr lang="ru-RU"/>
        </a:p>
      </dgm:t>
    </dgm:pt>
    <dgm:pt modelId="{F69147A6-DAA4-412A-8CEF-3EE8FACB0870}" type="pres">
      <dgm:prSet presAssocID="{58934201-E67A-4DE1-A722-C721900738AC}" presName="FiveNodes_5" presStyleLbl="node1" presStyleIdx="4" presStyleCnt="5">
        <dgm:presLayoutVars>
          <dgm:bulletEnabled val="1"/>
        </dgm:presLayoutVars>
      </dgm:prSet>
      <dgm:spPr/>
      <dgm:t>
        <a:bodyPr/>
        <a:lstStyle/>
        <a:p>
          <a:endParaRPr lang="ru-RU"/>
        </a:p>
      </dgm:t>
    </dgm:pt>
    <dgm:pt modelId="{15B71EC9-3DD9-48F0-8096-2CDC0B3A92A0}" type="pres">
      <dgm:prSet presAssocID="{58934201-E67A-4DE1-A722-C721900738AC}" presName="FiveConn_1-2" presStyleLbl="fgAccFollowNode1" presStyleIdx="0" presStyleCnt="4">
        <dgm:presLayoutVars>
          <dgm:bulletEnabled val="1"/>
        </dgm:presLayoutVars>
      </dgm:prSet>
      <dgm:spPr/>
      <dgm:t>
        <a:bodyPr/>
        <a:lstStyle/>
        <a:p>
          <a:endParaRPr lang="ru-RU"/>
        </a:p>
      </dgm:t>
    </dgm:pt>
    <dgm:pt modelId="{17A7FE4C-4B4E-4B41-8EA1-3BDA5AD93896}" type="pres">
      <dgm:prSet presAssocID="{58934201-E67A-4DE1-A722-C721900738AC}" presName="FiveConn_2-3" presStyleLbl="fgAccFollowNode1" presStyleIdx="1" presStyleCnt="4">
        <dgm:presLayoutVars>
          <dgm:bulletEnabled val="1"/>
        </dgm:presLayoutVars>
      </dgm:prSet>
      <dgm:spPr/>
      <dgm:t>
        <a:bodyPr/>
        <a:lstStyle/>
        <a:p>
          <a:endParaRPr lang="ru-RU"/>
        </a:p>
      </dgm:t>
    </dgm:pt>
    <dgm:pt modelId="{65CE6170-5686-418B-9D5F-184AEEE024AC}" type="pres">
      <dgm:prSet presAssocID="{58934201-E67A-4DE1-A722-C721900738AC}" presName="FiveConn_3-4" presStyleLbl="fgAccFollowNode1" presStyleIdx="2" presStyleCnt="4">
        <dgm:presLayoutVars>
          <dgm:bulletEnabled val="1"/>
        </dgm:presLayoutVars>
      </dgm:prSet>
      <dgm:spPr/>
      <dgm:t>
        <a:bodyPr/>
        <a:lstStyle/>
        <a:p>
          <a:endParaRPr lang="ru-RU"/>
        </a:p>
      </dgm:t>
    </dgm:pt>
    <dgm:pt modelId="{9A9646BD-23BE-4B14-8DC1-4F760C3591DB}" type="pres">
      <dgm:prSet presAssocID="{58934201-E67A-4DE1-A722-C721900738AC}" presName="FiveConn_4-5" presStyleLbl="fgAccFollowNode1" presStyleIdx="3" presStyleCnt="4">
        <dgm:presLayoutVars>
          <dgm:bulletEnabled val="1"/>
        </dgm:presLayoutVars>
      </dgm:prSet>
      <dgm:spPr/>
      <dgm:t>
        <a:bodyPr/>
        <a:lstStyle/>
        <a:p>
          <a:endParaRPr lang="ru-RU"/>
        </a:p>
      </dgm:t>
    </dgm:pt>
    <dgm:pt modelId="{57E84A0C-0688-4953-9D17-227F7A37DD55}" type="pres">
      <dgm:prSet presAssocID="{58934201-E67A-4DE1-A722-C721900738AC}" presName="FiveNodes_1_text" presStyleLbl="node1" presStyleIdx="4" presStyleCnt="5">
        <dgm:presLayoutVars>
          <dgm:bulletEnabled val="1"/>
        </dgm:presLayoutVars>
      </dgm:prSet>
      <dgm:spPr/>
      <dgm:t>
        <a:bodyPr/>
        <a:lstStyle/>
        <a:p>
          <a:endParaRPr lang="ru-RU"/>
        </a:p>
      </dgm:t>
    </dgm:pt>
    <dgm:pt modelId="{D2205EDD-CD88-4182-8205-A3F0B56BDB61}" type="pres">
      <dgm:prSet presAssocID="{58934201-E67A-4DE1-A722-C721900738AC}" presName="FiveNodes_2_text" presStyleLbl="node1" presStyleIdx="4" presStyleCnt="5">
        <dgm:presLayoutVars>
          <dgm:bulletEnabled val="1"/>
        </dgm:presLayoutVars>
      </dgm:prSet>
      <dgm:spPr/>
      <dgm:t>
        <a:bodyPr/>
        <a:lstStyle/>
        <a:p>
          <a:endParaRPr lang="ru-RU"/>
        </a:p>
      </dgm:t>
    </dgm:pt>
    <dgm:pt modelId="{306C19D5-B66D-45FB-A14E-60BB06D39D7D}" type="pres">
      <dgm:prSet presAssocID="{58934201-E67A-4DE1-A722-C721900738AC}" presName="FiveNodes_3_text" presStyleLbl="node1" presStyleIdx="4" presStyleCnt="5">
        <dgm:presLayoutVars>
          <dgm:bulletEnabled val="1"/>
        </dgm:presLayoutVars>
      </dgm:prSet>
      <dgm:spPr/>
      <dgm:t>
        <a:bodyPr/>
        <a:lstStyle/>
        <a:p>
          <a:endParaRPr lang="ru-RU"/>
        </a:p>
      </dgm:t>
    </dgm:pt>
    <dgm:pt modelId="{9F46D1B8-5306-4BA4-B576-5F24AE54FD9A}" type="pres">
      <dgm:prSet presAssocID="{58934201-E67A-4DE1-A722-C721900738AC}" presName="FiveNodes_4_text" presStyleLbl="node1" presStyleIdx="4" presStyleCnt="5">
        <dgm:presLayoutVars>
          <dgm:bulletEnabled val="1"/>
        </dgm:presLayoutVars>
      </dgm:prSet>
      <dgm:spPr/>
      <dgm:t>
        <a:bodyPr/>
        <a:lstStyle/>
        <a:p>
          <a:endParaRPr lang="ru-RU"/>
        </a:p>
      </dgm:t>
    </dgm:pt>
    <dgm:pt modelId="{A29FB9EC-26E3-4247-A2D9-6A1BFC14D48E}" type="pres">
      <dgm:prSet presAssocID="{58934201-E67A-4DE1-A722-C721900738AC}" presName="FiveNodes_5_text" presStyleLbl="node1" presStyleIdx="4" presStyleCnt="5">
        <dgm:presLayoutVars>
          <dgm:bulletEnabled val="1"/>
        </dgm:presLayoutVars>
      </dgm:prSet>
      <dgm:spPr/>
      <dgm:t>
        <a:bodyPr/>
        <a:lstStyle/>
        <a:p>
          <a:endParaRPr lang="ru-RU"/>
        </a:p>
      </dgm:t>
    </dgm:pt>
  </dgm:ptLst>
  <dgm:cxnLst>
    <dgm:cxn modelId="{71DA186E-D391-459F-9EDD-A90A5FFE4A2F}" type="presOf" srcId="{8DCF8DC5-836C-42B5-AB6C-F7B18D77EADF}" destId="{D2205EDD-CD88-4182-8205-A3F0B56BDB61}" srcOrd="1" destOrd="1" presId="urn:microsoft.com/office/officeart/2005/8/layout/vProcess5"/>
    <dgm:cxn modelId="{E859703C-724F-480F-91C1-A33996FEEE92}" type="presOf" srcId="{2AF2BDC3-99EE-4A01-9722-B8549B24950C}" destId="{57E84A0C-0688-4953-9D17-227F7A37DD55}" srcOrd="1" destOrd="0" presId="urn:microsoft.com/office/officeart/2005/8/layout/vProcess5"/>
    <dgm:cxn modelId="{868F6991-160F-4D93-A61F-ACDBE49C615C}" type="presOf" srcId="{7666E671-BF2A-480D-8B4E-ED1286D70FE6}" destId="{57E84A0C-0688-4953-9D17-227F7A37DD55}" srcOrd="1" destOrd="1" presId="urn:microsoft.com/office/officeart/2005/8/layout/vProcess5"/>
    <dgm:cxn modelId="{23778CB3-2EBA-4C28-A904-E4EAC8E9AD46}" srcId="{E459C506-0F93-4BA7-9B8A-AE9B570CFD0F}" destId="{44144588-89F9-44EE-9A17-7E98DD2E204F}" srcOrd="0" destOrd="0" parTransId="{2662A3A9-09CF-4952-A713-284FAF8B3085}" sibTransId="{C7928A5B-4C17-44CB-B61E-8F2119DB59EC}"/>
    <dgm:cxn modelId="{3CD04F59-78C1-456E-A897-40E40D951042}" type="presOf" srcId="{E459C506-0F93-4BA7-9B8A-AE9B570CFD0F}" destId="{0C1AE46A-DE88-4DF9-B437-5A85438322FD}" srcOrd="0" destOrd="0" presId="urn:microsoft.com/office/officeart/2005/8/layout/vProcess5"/>
    <dgm:cxn modelId="{7E70B773-F1EB-42CD-86FE-3AD775494247}" type="presOf" srcId="{44144588-89F9-44EE-9A17-7E98DD2E204F}" destId="{0C1AE46A-DE88-4DF9-B437-5A85438322FD}" srcOrd="0" destOrd="1" presId="urn:microsoft.com/office/officeart/2005/8/layout/vProcess5"/>
    <dgm:cxn modelId="{5F4825B6-DA2B-491A-A19A-48E67556A92D}" type="presOf" srcId="{EC0CB4A5-99CF-4DC6-90C8-3B304F8A1539}" destId="{25D08C5A-D838-4743-84DC-4819BA2FECBD}" srcOrd="0" destOrd="0" presId="urn:microsoft.com/office/officeart/2005/8/layout/vProcess5"/>
    <dgm:cxn modelId="{3BD09FF3-B075-471B-AA10-E3DD59314883}" type="presOf" srcId="{E160974D-1A61-462B-B37D-DFD72D1C6983}" destId="{15B71EC9-3DD9-48F0-8096-2CDC0B3A92A0}" srcOrd="0" destOrd="0" presId="urn:microsoft.com/office/officeart/2005/8/layout/vProcess5"/>
    <dgm:cxn modelId="{83202DFE-35A8-4EA0-BAA5-102763DD93FD}" type="presOf" srcId="{E459C506-0F93-4BA7-9B8A-AE9B570CFD0F}" destId="{9F46D1B8-5306-4BA4-B576-5F24AE54FD9A}" srcOrd="1" destOrd="0" presId="urn:microsoft.com/office/officeart/2005/8/layout/vProcess5"/>
    <dgm:cxn modelId="{896FD371-6E5A-4BC7-B632-C598C62AEC46}" type="presOf" srcId="{87AEE600-67A2-4562-97C4-3953AD222BC2}" destId="{F69147A6-DAA4-412A-8CEF-3EE8FACB0870}" srcOrd="0" destOrd="0" presId="urn:microsoft.com/office/officeart/2005/8/layout/vProcess5"/>
    <dgm:cxn modelId="{FF53FF6F-23F8-4A5B-932C-1EB041F581DD}" type="presOf" srcId="{EC0CB4A5-99CF-4DC6-90C8-3B304F8A1539}" destId="{306C19D5-B66D-45FB-A14E-60BB06D39D7D}" srcOrd="1" destOrd="0" presId="urn:microsoft.com/office/officeart/2005/8/layout/vProcess5"/>
    <dgm:cxn modelId="{0BAB2574-718B-436F-B8F7-4BEA960A9331}" srcId="{EC0CB4A5-99CF-4DC6-90C8-3B304F8A1539}" destId="{2C5A8875-DD81-4350-80EF-A4031DC6F750}" srcOrd="0" destOrd="0" parTransId="{F87762C7-6E61-4EC8-8913-6B2782063D09}" sibTransId="{827C861A-0B8E-4165-B4FA-BD0A55C291C6}"/>
    <dgm:cxn modelId="{9081196F-379D-4D39-970D-B3420DCF1C3F}" type="presOf" srcId="{34493F8C-779C-4ED8-AB4D-B39072CEE9D4}" destId="{65CE6170-5686-418B-9D5F-184AEEE024AC}" srcOrd="0" destOrd="0" presId="urn:microsoft.com/office/officeart/2005/8/layout/vProcess5"/>
    <dgm:cxn modelId="{3981733C-8130-462A-93E3-DB673A6C602C}" type="presOf" srcId="{2C5A8875-DD81-4350-80EF-A4031DC6F750}" destId="{25D08C5A-D838-4743-84DC-4819BA2FECBD}" srcOrd="0" destOrd="1" presId="urn:microsoft.com/office/officeart/2005/8/layout/vProcess5"/>
    <dgm:cxn modelId="{A70D162C-FC0B-4F49-B69C-90D97B38CC97}" type="presOf" srcId="{7666E671-BF2A-480D-8B4E-ED1286D70FE6}" destId="{607BC750-A64A-4F3D-9AA9-253042C37767}" srcOrd="0" destOrd="1" presId="urn:microsoft.com/office/officeart/2005/8/layout/vProcess5"/>
    <dgm:cxn modelId="{5D2CB087-D1B6-44F4-9052-371FD4007E2E}" srcId="{2AF2BDC3-99EE-4A01-9722-B8549B24950C}" destId="{7666E671-BF2A-480D-8B4E-ED1286D70FE6}" srcOrd="0" destOrd="0" parTransId="{BF63207D-7AD7-46A6-9C7F-73403177B103}" sibTransId="{F07A65B8-A06A-4495-98BA-236F9AB439ED}"/>
    <dgm:cxn modelId="{E1D5E673-FDC0-4EC7-8E53-F2DAD431EDC4}" type="presOf" srcId="{2AF2BDC3-99EE-4A01-9722-B8549B24950C}" destId="{607BC750-A64A-4F3D-9AA9-253042C37767}" srcOrd="0" destOrd="0" presId="urn:microsoft.com/office/officeart/2005/8/layout/vProcess5"/>
    <dgm:cxn modelId="{00ED40B0-B905-41E2-9008-4052DA90019E}" type="presOf" srcId="{97042651-3774-4720-A7CF-D9F7EAB4688F}" destId="{2310CFF0-BCF7-44A1-9D5C-CED8BEF9F69B}" srcOrd="0" destOrd="0" presId="urn:microsoft.com/office/officeart/2005/8/layout/vProcess5"/>
    <dgm:cxn modelId="{B9D3B694-C57D-4332-AFB3-D3F7D6569399}" srcId="{58934201-E67A-4DE1-A722-C721900738AC}" destId="{EC0CB4A5-99CF-4DC6-90C8-3B304F8A1539}" srcOrd="2" destOrd="0" parTransId="{3A9182F3-E938-48A0-9395-47DD1BB2F8F0}" sibTransId="{34493F8C-779C-4ED8-AB4D-B39072CEE9D4}"/>
    <dgm:cxn modelId="{0A5E512F-9916-400F-A636-930FC3F76097}" srcId="{97042651-3774-4720-A7CF-D9F7EAB4688F}" destId="{8DCF8DC5-836C-42B5-AB6C-F7B18D77EADF}" srcOrd="0" destOrd="0" parTransId="{5A92AD63-CC08-4B1D-8B52-63C0C0C4C2CA}" sibTransId="{37F6BD13-CBE6-4BDB-8C0E-1608B323B06A}"/>
    <dgm:cxn modelId="{3DA00E30-70EF-4159-B66F-235C2CD0B750}" srcId="{87AEE600-67A2-4562-97C4-3953AD222BC2}" destId="{23D11B93-FB80-43F5-A4CB-4E4EDAEA6804}" srcOrd="0" destOrd="0" parTransId="{DB64B0E2-AD5D-4BBB-92BE-32E83DBD9550}" sibTransId="{639794ED-0EDB-46B3-A098-4BA964DD9B38}"/>
    <dgm:cxn modelId="{6976D628-5FDE-4838-A5F7-0C7E9D6A07B1}" type="presOf" srcId="{23D11B93-FB80-43F5-A4CB-4E4EDAEA6804}" destId="{F69147A6-DAA4-412A-8CEF-3EE8FACB0870}" srcOrd="0" destOrd="1" presId="urn:microsoft.com/office/officeart/2005/8/layout/vProcess5"/>
    <dgm:cxn modelId="{26C81486-4F00-49FF-8327-6B018FB4A27E}" type="presOf" srcId="{8DCF8DC5-836C-42B5-AB6C-F7B18D77EADF}" destId="{2310CFF0-BCF7-44A1-9D5C-CED8BEF9F69B}" srcOrd="0" destOrd="1" presId="urn:microsoft.com/office/officeart/2005/8/layout/vProcess5"/>
    <dgm:cxn modelId="{7227D588-3461-458A-80C5-A6298A15AF47}" type="presOf" srcId="{97042651-3774-4720-A7CF-D9F7EAB4688F}" destId="{D2205EDD-CD88-4182-8205-A3F0B56BDB61}" srcOrd="1" destOrd="0" presId="urn:microsoft.com/office/officeart/2005/8/layout/vProcess5"/>
    <dgm:cxn modelId="{C88E9778-1F8C-4E65-8C44-FA9E1AE1C665}" srcId="{58934201-E67A-4DE1-A722-C721900738AC}" destId="{97042651-3774-4720-A7CF-D9F7EAB4688F}" srcOrd="1" destOrd="0" parTransId="{AABB21A3-12B2-4A16-B0B8-45990AC5E996}" sibTransId="{DA5CCEB1-F8FE-4BC3-B689-93F759E8FF94}"/>
    <dgm:cxn modelId="{03B4C1B6-769A-4F8C-9E27-A84E4DE91F48}" type="presOf" srcId="{9890EC7B-F41F-422D-A781-3079DDB873DE}" destId="{9A9646BD-23BE-4B14-8DC1-4F760C3591DB}" srcOrd="0" destOrd="0" presId="urn:microsoft.com/office/officeart/2005/8/layout/vProcess5"/>
    <dgm:cxn modelId="{B3CE48CE-728D-4564-AD41-6CA56BC08BF0}" type="presOf" srcId="{44144588-89F9-44EE-9A17-7E98DD2E204F}" destId="{9F46D1B8-5306-4BA4-B576-5F24AE54FD9A}" srcOrd="1" destOrd="1" presId="urn:microsoft.com/office/officeart/2005/8/layout/vProcess5"/>
    <dgm:cxn modelId="{B373C4CB-53EB-4BC4-BFD1-83072DD23FE2}" type="presOf" srcId="{87AEE600-67A2-4562-97C4-3953AD222BC2}" destId="{A29FB9EC-26E3-4247-A2D9-6A1BFC14D48E}" srcOrd="1" destOrd="0" presId="urn:microsoft.com/office/officeart/2005/8/layout/vProcess5"/>
    <dgm:cxn modelId="{19B14B57-8E11-4936-A397-DD6CBE6B92A3}" srcId="{58934201-E67A-4DE1-A722-C721900738AC}" destId="{E459C506-0F93-4BA7-9B8A-AE9B570CFD0F}" srcOrd="3" destOrd="0" parTransId="{711B23AA-F577-4396-9EE4-9C59681FEEFB}" sibTransId="{9890EC7B-F41F-422D-A781-3079DDB873DE}"/>
    <dgm:cxn modelId="{F2AAB5FD-5034-451E-86FE-76C99ABD8E39}" srcId="{58934201-E67A-4DE1-A722-C721900738AC}" destId="{87AEE600-67A2-4562-97C4-3953AD222BC2}" srcOrd="4" destOrd="0" parTransId="{18BEBDCE-05E5-47DB-9804-350ACA6B5EB6}" sibTransId="{83394464-B13E-4B1F-8CB5-044B55EBFB82}"/>
    <dgm:cxn modelId="{28BE6827-F349-4AB7-9069-8E508F194453}" type="presOf" srcId="{23D11B93-FB80-43F5-A4CB-4E4EDAEA6804}" destId="{A29FB9EC-26E3-4247-A2D9-6A1BFC14D48E}" srcOrd="1" destOrd="1" presId="urn:microsoft.com/office/officeart/2005/8/layout/vProcess5"/>
    <dgm:cxn modelId="{9C835A9B-E334-43BB-B27A-388D14DDDC1A}" srcId="{58934201-E67A-4DE1-A722-C721900738AC}" destId="{2AF2BDC3-99EE-4A01-9722-B8549B24950C}" srcOrd="0" destOrd="0" parTransId="{8467A14A-3744-46BD-BD4B-190DECA0280B}" sibTransId="{E160974D-1A61-462B-B37D-DFD72D1C6983}"/>
    <dgm:cxn modelId="{B584983F-B2E2-4342-A4B3-550C6BCD6289}" type="presOf" srcId="{2C5A8875-DD81-4350-80EF-A4031DC6F750}" destId="{306C19D5-B66D-45FB-A14E-60BB06D39D7D}" srcOrd="1" destOrd="1" presId="urn:microsoft.com/office/officeart/2005/8/layout/vProcess5"/>
    <dgm:cxn modelId="{36B70046-22C8-42BF-8B69-A099ACDFEB2C}" type="presOf" srcId="{DA5CCEB1-F8FE-4BC3-B689-93F759E8FF94}" destId="{17A7FE4C-4B4E-4B41-8EA1-3BDA5AD93896}" srcOrd="0" destOrd="0" presId="urn:microsoft.com/office/officeart/2005/8/layout/vProcess5"/>
    <dgm:cxn modelId="{1C544943-BCC9-4F3F-89B9-50D67075FB94}" type="presOf" srcId="{58934201-E67A-4DE1-A722-C721900738AC}" destId="{BDA02A4E-338B-404B-8F74-C859AC1B7BBB}" srcOrd="0" destOrd="0" presId="urn:microsoft.com/office/officeart/2005/8/layout/vProcess5"/>
    <dgm:cxn modelId="{1A627489-7C89-4F85-9CA7-01CBE29DC525}" type="presParOf" srcId="{BDA02A4E-338B-404B-8F74-C859AC1B7BBB}" destId="{0ADFF35C-26BF-4010-9A01-CB020CFEB7F5}" srcOrd="0" destOrd="0" presId="urn:microsoft.com/office/officeart/2005/8/layout/vProcess5"/>
    <dgm:cxn modelId="{E6322CD2-70F0-44EC-8400-33513E6D9C49}" type="presParOf" srcId="{BDA02A4E-338B-404B-8F74-C859AC1B7BBB}" destId="{607BC750-A64A-4F3D-9AA9-253042C37767}" srcOrd="1" destOrd="0" presId="urn:microsoft.com/office/officeart/2005/8/layout/vProcess5"/>
    <dgm:cxn modelId="{8D257136-D831-4804-AAA6-F70FEB4BA294}" type="presParOf" srcId="{BDA02A4E-338B-404B-8F74-C859AC1B7BBB}" destId="{2310CFF0-BCF7-44A1-9D5C-CED8BEF9F69B}" srcOrd="2" destOrd="0" presId="urn:microsoft.com/office/officeart/2005/8/layout/vProcess5"/>
    <dgm:cxn modelId="{BD7CD89B-6D30-43FF-AFC1-88CDE3606DBB}" type="presParOf" srcId="{BDA02A4E-338B-404B-8F74-C859AC1B7BBB}" destId="{25D08C5A-D838-4743-84DC-4819BA2FECBD}" srcOrd="3" destOrd="0" presId="urn:microsoft.com/office/officeart/2005/8/layout/vProcess5"/>
    <dgm:cxn modelId="{1F265B56-1A00-4BA4-9670-11121E1FCAE2}" type="presParOf" srcId="{BDA02A4E-338B-404B-8F74-C859AC1B7BBB}" destId="{0C1AE46A-DE88-4DF9-B437-5A85438322FD}" srcOrd="4" destOrd="0" presId="urn:microsoft.com/office/officeart/2005/8/layout/vProcess5"/>
    <dgm:cxn modelId="{84E55FC5-01D8-49BF-A588-3B046B20D52F}" type="presParOf" srcId="{BDA02A4E-338B-404B-8F74-C859AC1B7BBB}" destId="{F69147A6-DAA4-412A-8CEF-3EE8FACB0870}" srcOrd="5" destOrd="0" presId="urn:microsoft.com/office/officeart/2005/8/layout/vProcess5"/>
    <dgm:cxn modelId="{FF140B0C-9D52-442F-AB7E-ACA98FB862FF}" type="presParOf" srcId="{BDA02A4E-338B-404B-8F74-C859AC1B7BBB}" destId="{15B71EC9-3DD9-48F0-8096-2CDC0B3A92A0}" srcOrd="6" destOrd="0" presId="urn:microsoft.com/office/officeart/2005/8/layout/vProcess5"/>
    <dgm:cxn modelId="{5F4DE274-8015-4FDD-9AA7-78F121AD87E1}" type="presParOf" srcId="{BDA02A4E-338B-404B-8F74-C859AC1B7BBB}" destId="{17A7FE4C-4B4E-4B41-8EA1-3BDA5AD93896}" srcOrd="7" destOrd="0" presId="urn:microsoft.com/office/officeart/2005/8/layout/vProcess5"/>
    <dgm:cxn modelId="{09B07AAD-2D59-43E9-8BF2-95DF3B181EF7}" type="presParOf" srcId="{BDA02A4E-338B-404B-8F74-C859AC1B7BBB}" destId="{65CE6170-5686-418B-9D5F-184AEEE024AC}" srcOrd="8" destOrd="0" presId="urn:microsoft.com/office/officeart/2005/8/layout/vProcess5"/>
    <dgm:cxn modelId="{CAA30033-CAA2-4220-8121-2568724633D3}" type="presParOf" srcId="{BDA02A4E-338B-404B-8F74-C859AC1B7BBB}" destId="{9A9646BD-23BE-4B14-8DC1-4F760C3591DB}" srcOrd="9" destOrd="0" presId="urn:microsoft.com/office/officeart/2005/8/layout/vProcess5"/>
    <dgm:cxn modelId="{ABF94C32-0F40-4A20-A311-3CF4D0D889CC}" type="presParOf" srcId="{BDA02A4E-338B-404B-8F74-C859AC1B7BBB}" destId="{57E84A0C-0688-4953-9D17-227F7A37DD55}" srcOrd="10" destOrd="0" presId="urn:microsoft.com/office/officeart/2005/8/layout/vProcess5"/>
    <dgm:cxn modelId="{064D3FE3-DCEE-41C3-904B-A48B2EB5B941}" type="presParOf" srcId="{BDA02A4E-338B-404B-8F74-C859AC1B7BBB}" destId="{D2205EDD-CD88-4182-8205-A3F0B56BDB61}" srcOrd="11" destOrd="0" presId="urn:microsoft.com/office/officeart/2005/8/layout/vProcess5"/>
    <dgm:cxn modelId="{FD0895BF-F2BD-4B98-924A-FADAB2CCAFC6}" type="presParOf" srcId="{BDA02A4E-338B-404B-8F74-C859AC1B7BBB}" destId="{306C19D5-B66D-45FB-A14E-60BB06D39D7D}" srcOrd="12" destOrd="0" presId="urn:microsoft.com/office/officeart/2005/8/layout/vProcess5"/>
    <dgm:cxn modelId="{F651D39E-B890-4F05-ABA5-9D6C9D62C8D6}" type="presParOf" srcId="{BDA02A4E-338B-404B-8F74-C859AC1B7BBB}" destId="{9F46D1B8-5306-4BA4-B576-5F24AE54FD9A}" srcOrd="13" destOrd="0" presId="urn:microsoft.com/office/officeart/2005/8/layout/vProcess5"/>
    <dgm:cxn modelId="{5D564466-2BEF-4BDC-ACF6-8AD175315EA1}" type="presParOf" srcId="{BDA02A4E-338B-404B-8F74-C859AC1B7BBB}" destId="{A29FB9EC-26E3-4247-A2D9-6A1BFC14D48E}" srcOrd="14" destOrd="0" presId="urn:microsoft.com/office/officeart/2005/8/layout/vProcess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7F4825-6F98-40C2-B273-EF3EEEC2791D}" type="doc">
      <dgm:prSet loTypeId="urn:microsoft.com/office/officeart/2005/8/layout/bProcess3" loCatId="process" qsTypeId="urn:microsoft.com/office/officeart/2005/8/quickstyle/simple1" qsCatId="simple" csTypeId="urn:microsoft.com/office/officeart/2005/8/colors/accent2_1" csCatId="accent2" phldr="1"/>
      <dgm:spPr/>
      <dgm:t>
        <a:bodyPr/>
        <a:lstStyle/>
        <a:p>
          <a:endParaRPr lang="x-none"/>
        </a:p>
      </dgm:t>
    </dgm:pt>
    <dgm:pt modelId="{35668F9B-3237-463C-B689-5D9431E76522}">
      <dgm:prSet phldrT="[Текст]" custT="1"/>
      <dgm:spPr/>
      <dgm:t>
        <a:bodyPr/>
        <a:lstStyle/>
        <a:p>
          <a:pPr>
            <a:buFont typeface="Wingdings" panose="05000000000000000000" pitchFamily="2" charset="2"/>
            <a:buChar char=""/>
          </a:pPr>
          <a:r>
            <a:rPr lang="kk-KZ" sz="1400" b="1" dirty="0">
              <a:latin typeface="Times New Roman" panose="02020603050405020304" pitchFamily="18" charset="0"/>
              <a:cs typeface="Times New Roman" panose="02020603050405020304" pitchFamily="18" charset="0"/>
            </a:rPr>
            <a:t>ҚАҢТАР — Музыка айы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Музыка мектебі тәжірибесі</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Ашық сабақтар: хор, домбыра, оркестр, вокал</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Арнайы тақырып: «Дарынды балаларды анықтау әдістері»</a:t>
          </a:r>
          <a:endParaRPr lang="x-none" sz="1400" dirty="0">
            <a:latin typeface="Times New Roman" panose="02020603050405020304" pitchFamily="18" charset="0"/>
            <a:cs typeface="Times New Roman" panose="02020603050405020304" pitchFamily="18" charset="0"/>
          </a:endParaRPr>
        </a:p>
      </dgm:t>
    </dgm:pt>
    <dgm:pt modelId="{B36FD005-2350-4742-8DBA-78371DA6E06D}" type="parTrans" cxnId="{48D14BFF-EDC8-4E65-88A1-CD12A80351CA}">
      <dgm:prSet/>
      <dgm:spPr/>
      <dgm:t>
        <a:bodyPr/>
        <a:lstStyle/>
        <a:p>
          <a:endParaRPr lang="x-none" sz="1400">
            <a:latin typeface="Times New Roman" panose="02020603050405020304" pitchFamily="18" charset="0"/>
            <a:cs typeface="Times New Roman" panose="02020603050405020304" pitchFamily="18" charset="0"/>
          </a:endParaRPr>
        </a:p>
      </dgm:t>
    </dgm:pt>
    <dgm:pt modelId="{C1D6877F-A569-44F6-92D8-D5DBE52F5273}" type="sibTrans" cxnId="{48D14BFF-EDC8-4E65-88A1-CD12A80351CA}">
      <dgm:prSet custT="1"/>
      <dgm:spPr/>
      <dgm:t>
        <a:bodyPr/>
        <a:lstStyle/>
        <a:p>
          <a:endParaRPr lang="x-none" sz="1400">
            <a:latin typeface="Times New Roman" panose="02020603050405020304" pitchFamily="18" charset="0"/>
            <a:cs typeface="Times New Roman" panose="02020603050405020304" pitchFamily="18" charset="0"/>
          </a:endParaRPr>
        </a:p>
      </dgm:t>
    </dgm:pt>
    <dgm:pt modelId="{8E29A433-5150-483B-928D-DE625A096571}">
      <dgm:prSet phldrT="[Текст]" custT="1"/>
      <dgm:spPr/>
      <dgm:t>
        <a:bodyPr/>
        <a:lstStyle/>
        <a:p>
          <a:pPr>
            <a:buFont typeface="Wingdings" panose="05000000000000000000" pitchFamily="2" charset="2"/>
            <a:buChar char=""/>
          </a:pPr>
          <a:r>
            <a:rPr lang="kk-KZ" sz="1400" b="1" dirty="0">
              <a:latin typeface="Times New Roman" panose="02020603050405020304" pitchFamily="18" charset="0"/>
              <a:cs typeface="Times New Roman" panose="02020603050405020304" pitchFamily="18" charset="0"/>
            </a:rPr>
            <a:t>АҚПАН — Туризм айы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Туристік клуб немесе туризм орталығы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Маршрут жасау, қауіпсіздік, экскурсия әдістемесі</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Арнайы тақырып: «Outdoor training»</a:t>
          </a:r>
          <a:endParaRPr lang="x-none" sz="1400" dirty="0">
            <a:latin typeface="Times New Roman" panose="02020603050405020304" pitchFamily="18" charset="0"/>
            <a:cs typeface="Times New Roman" panose="02020603050405020304" pitchFamily="18" charset="0"/>
          </a:endParaRPr>
        </a:p>
      </dgm:t>
    </dgm:pt>
    <dgm:pt modelId="{ECA5080A-8456-4544-B8F2-07521361F35E}" type="parTrans" cxnId="{7D58D789-9B69-441A-B8DF-3F7E7B67192E}">
      <dgm:prSet/>
      <dgm:spPr/>
      <dgm:t>
        <a:bodyPr/>
        <a:lstStyle/>
        <a:p>
          <a:endParaRPr lang="x-none" sz="1400">
            <a:latin typeface="Times New Roman" panose="02020603050405020304" pitchFamily="18" charset="0"/>
            <a:cs typeface="Times New Roman" panose="02020603050405020304" pitchFamily="18" charset="0"/>
          </a:endParaRPr>
        </a:p>
      </dgm:t>
    </dgm:pt>
    <dgm:pt modelId="{D9222822-79A9-4543-BD52-CC19F996A260}" type="sibTrans" cxnId="{7D58D789-9B69-441A-B8DF-3F7E7B67192E}">
      <dgm:prSet custT="1"/>
      <dgm:spPr/>
      <dgm:t>
        <a:bodyPr/>
        <a:lstStyle/>
        <a:p>
          <a:endParaRPr lang="x-none" sz="1400">
            <a:latin typeface="Times New Roman" panose="02020603050405020304" pitchFamily="18" charset="0"/>
            <a:cs typeface="Times New Roman" panose="02020603050405020304" pitchFamily="18" charset="0"/>
          </a:endParaRPr>
        </a:p>
      </dgm:t>
    </dgm:pt>
    <dgm:pt modelId="{3B675540-3104-4520-97CF-9B8510D0DBA0}">
      <dgm:prSet phldrT="[Текст]" custT="1"/>
      <dgm:spPr/>
      <dgm:t>
        <a:bodyPr/>
        <a:lstStyle/>
        <a:p>
          <a:pPr>
            <a:buFont typeface="Wingdings" panose="05000000000000000000" pitchFamily="2" charset="2"/>
            <a:buChar char=""/>
          </a:pPr>
          <a:r>
            <a:rPr lang="kk-KZ" sz="1400" b="1" dirty="0">
              <a:latin typeface="Times New Roman" panose="02020603050405020304" pitchFamily="18" charset="0"/>
              <a:cs typeface="Times New Roman" panose="02020603050405020304" pitchFamily="18" charset="0"/>
            </a:rPr>
            <a:t>НАУРЫЗ — Шығармашылық айы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Балалар шығармашылығы орталығы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Қолөнер, бейнелеу, техниктік моделдеу, театр</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Арнайы тақырып: «Жобаға негізделген шығармашылық»</a:t>
          </a:r>
          <a:endParaRPr lang="x-none" sz="1400" dirty="0">
            <a:latin typeface="Times New Roman" panose="02020603050405020304" pitchFamily="18" charset="0"/>
            <a:cs typeface="Times New Roman" panose="02020603050405020304" pitchFamily="18" charset="0"/>
          </a:endParaRPr>
        </a:p>
      </dgm:t>
    </dgm:pt>
    <dgm:pt modelId="{4235831F-8101-4126-AD29-11C08041E66A}" type="parTrans" cxnId="{FA260FD6-91AB-4A0C-8D5C-B2AE27B229FC}">
      <dgm:prSet/>
      <dgm:spPr/>
      <dgm:t>
        <a:bodyPr/>
        <a:lstStyle/>
        <a:p>
          <a:endParaRPr lang="x-none" sz="1400">
            <a:latin typeface="Times New Roman" panose="02020603050405020304" pitchFamily="18" charset="0"/>
            <a:cs typeface="Times New Roman" panose="02020603050405020304" pitchFamily="18" charset="0"/>
          </a:endParaRPr>
        </a:p>
      </dgm:t>
    </dgm:pt>
    <dgm:pt modelId="{ACD95620-E224-4903-B46A-FD336438569B}" type="sibTrans" cxnId="{FA260FD6-91AB-4A0C-8D5C-B2AE27B229FC}">
      <dgm:prSet custT="1"/>
      <dgm:spPr/>
      <dgm:t>
        <a:bodyPr/>
        <a:lstStyle/>
        <a:p>
          <a:endParaRPr lang="x-none" sz="1400">
            <a:latin typeface="Times New Roman" panose="02020603050405020304" pitchFamily="18" charset="0"/>
            <a:cs typeface="Times New Roman" panose="02020603050405020304" pitchFamily="18" charset="0"/>
          </a:endParaRPr>
        </a:p>
      </dgm:t>
    </dgm:pt>
    <dgm:pt modelId="{72FD367E-3B68-480A-9789-BFB20CF93974}">
      <dgm:prSet phldrT="[Текст]" custT="1"/>
      <dgm:spPr/>
      <dgm:t>
        <a:bodyPr/>
        <a:lstStyle/>
        <a:p>
          <a:r>
            <a:rPr lang="kk-KZ" sz="1400" b="1" dirty="0">
              <a:latin typeface="Times New Roman" panose="02020603050405020304" pitchFamily="18" charset="0"/>
              <a:cs typeface="Times New Roman" panose="02020603050405020304" pitchFamily="18" charset="0"/>
            </a:rPr>
            <a:t>СӘУІР — Музыка айы</a:t>
          </a:r>
          <a:endParaRPr lang="x-none"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Музыка мектебіндегі жаңа бағыттарды таныстыру</a:t>
          </a:r>
          <a:endParaRPr lang="x-none"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Электронды музыка, ансамбльдік жұмыс</a:t>
          </a:r>
          <a:endParaRPr lang="x-none"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Арнайы тақырып: «Педагогтың орындаушылық шеберлігі»</a:t>
          </a:r>
          <a:endParaRPr lang="x-none" sz="1400" dirty="0">
            <a:latin typeface="Times New Roman" panose="02020603050405020304" pitchFamily="18" charset="0"/>
            <a:cs typeface="Times New Roman" panose="02020603050405020304" pitchFamily="18" charset="0"/>
          </a:endParaRPr>
        </a:p>
      </dgm:t>
    </dgm:pt>
    <dgm:pt modelId="{DAE65785-C68D-42A7-80A0-3A81DC4F0545}" type="parTrans" cxnId="{7117899B-548E-4074-815D-AB438E5CB410}">
      <dgm:prSet/>
      <dgm:spPr/>
      <dgm:t>
        <a:bodyPr/>
        <a:lstStyle/>
        <a:p>
          <a:endParaRPr lang="x-none" sz="1400">
            <a:latin typeface="Times New Roman" panose="02020603050405020304" pitchFamily="18" charset="0"/>
            <a:cs typeface="Times New Roman" panose="02020603050405020304" pitchFamily="18" charset="0"/>
          </a:endParaRPr>
        </a:p>
      </dgm:t>
    </dgm:pt>
    <dgm:pt modelId="{0343B142-CFBA-4C3D-8680-FD05A212D862}" type="sibTrans" cxnId="{7117899B-548E-4074-815D-AB438E5CB410}">
      <dgm:prSet custT="1"/>
      <dgm:spPr/>
      <dgm:t>
        <a:bodyPr/>
        <a:lstStyle/>
        <a:p>
          <a:endParaRPr lang="x-none" sz="1400">
            <a:latin typeface="Times New Roman" panose="02020603050405020304" pitchFamily="18" charset="0"/>
            <a:cs typeface="Times New Roman" panose="02020603050405020304" pitchFamily="18" charset="0"/>
          </a:endParaRPr>
        </a:p>
      </dgm:t>
    </dgm:pt>
    <dgm:pt modelId="{32414640-8986-4F4B-9A78-A55B424B7540}">
      <dgm:prSet phldrT="[Текст]" custT="1"/>
      <dgm:spPr/>
      <dgm:t>
        <a:bodyPr/>
        <a:lstStyle/>
        <a:p>
          <a:pPr>
            <a:buFont typeface="Wingdings" panose="05000000000000000000" pitchFamily="2" charset="2"/>
            <a:buChar char=""/>
          </a:pPr>
          <a:r>
            <a:rPr lang="kk-KZ" sz="1400" b="1" dirty="0">
              <a:latin typeface="Times New Roman" panose="02020603050405020304" pitchFamily="18" charset="0"/>
              <a:cs typeface="Times New Roman" panose="02020603050405020304" pitchFamily="18" charset="0"/>
            </a:rPr>
            <a:t>МАМЫР — Туризм айы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Туризм орталығының ашық сабағы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Көктемгі экспедиция немесе практикалық дала сабағы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Арнайы тақырып: «Тимбилдинг және жаяу туризм»</a:t>
          </a:r>
          <a:endParaRPr lang="x-none" sz="1400" dirty="0">
            <a:latin typeface="Times New Roman" panose="02020603050405020304" pitchFamily="18" charset="0"/>
            <a:cs typeface="Times New Roman" panose="02020603050405020304" pitchFamily="18" charset="0"/>
          </a:endParaRPr>
        </a:p>
      </dgm:t>
    </dgm:pt>
    <dgm:pt modelId="{6B145CD7-3FB9-42F8-B803-0DCBE6AD2103}" type="parTrans" cxnId="{8FA7FBA0-3D5B-4368-8220-B73E3505BF05}">
      <dgm:prSet/>
      <dgm:spPr/>
      <dgm:t>
        <a:bodyPr/>
        <a:lstStyle/>
        <a:p>
          <a:endParaRPr lang="x-none" sz="1400">
            <a:latin typeface="Times New Roman" panose="02020603050405020304" pitchFamily="18" charset="0"/>
            <a:cs typeface="Times New Roman" panose="02020603050405020304" pitchFamily="18" charset="0"/>
          </a:endParaRPr>
        </a:p>
      </dgm:t>
    </dgm:pt>
    <dgm:pt modelId="{F32B7283-A7A2-488C-B28F-3949C1D5F955}" type="sibTrans" cxnId="{8FA7FBA0-3D5B-4368-8220-B73E3505BF05}">
      <dgm:prSet custT="1"/>
      <dgm:spPr/>
      <dgm:t>
        <a:bodyPr/>
        <a:lstStyle/>
        <a:p>
          <a:endParaRPr lang="x-none" sz="1400">
            <a:latin typeface="Times New Roman" panose="02020603050405020304" pitchFamily="18" charset="0"/>
            <a:cs typeface="Times New Roman" panose="02020603050405020304" pitchFamily="18" charset="0"/>
          </a:endParaRPr>
        </a:p>
      </dgm:t>
    </dgm:pt>
    <dgm:pt modelId="{32954B68-A289-4A65-9D4D-6702BB0766DF}">
      <dgm:prSet phldrT="[Текст]" custT="1"/>
      <dgm:spPr/>
      <dgm:t>
        <a:bodyPr/>
        <a:lstStyle/>
        <a:p>
          <a:pPr>
            <a:buFont typeface="Wingdings" panose="05000000000000000000" pitchFamily="2" charset="2"/>
            <a:buChar char=""/>
          </a:pPr>
          <a:r>
            <a:rPr lang="kk-KZ" sz="1400" b="1" dirty="0">
              <a:latin typeface="Times New Roman" panose="02020603050405020304" pitchFamily="18" charset="0"/>
              <a:cs typeface="Times New Roman" panose="02020603050405020304" pitchFamily="18" charset="0"/>
            </a:rPr>
            <a:t>МАУСЫМ — Шығармашылық айы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Жазғы шығармашылық лагерінің форматы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Таланттар фестивалі</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Арнайы тақырып: «Ойын технологиялары»</a:t>
          </a:r>
          <a:endParaRPr lang="x-none" sz="1400" dirty="0">
            <a:latin typeface="Times New Roman" panose="02020603050405020304" pitchFamily="18" charset="0"/>
            <a:cs typeface="Times New Roman" panose="02020603050405020304" pitchFamily="18" charset="0"/>
          </a:endParaRPr>
        </a:p>
      </dgm:t>
    </dgm:pt>
    <dgm:pt modelId="{D015308F-491D-42DA-9CCC-DDF571229F2E}" type="parTrans" cxnId="{E135DF59-2393-433F-9610-082AD969F836}">
      <dgm:prSet/>
      <dgm:spPr/>
      <dgm:t>
        <a:bodyPr/>
        <a:lstStyle/>
        <a:p>
          <a:endParaRPr lang="x-none" sz="1400">
            <a:latin typeface="Times New Roman" panose="02020603050405020304" pitchFamily="18" charset="0"/>
            <a:cs typeface="Times New Roman" panose="02020603050405020304" pitchFamily="18" charset="0"/>
          </a:endParaRPr>
        </a:p>
      </dgm:t>
    </dgm:pt>
    <dgm:pt modelId="{161C6F1C-1556-48F0-9AF1-2A493D31FA83}" type="sibTrans" cxnId="{E135DF59-2393-433F-9610-082AD969F836}">
      <dgm:prSet custT="1"/>
      <dgm:spPr/>
      <dgm:t>
        <a:bodyPr/>
        <a:lstStyle/>
        <a:p>
          <a:endParaRPr lang="x-none" sz="1400">
            <a:latin typeface="Times New Roman" panose="02020603050405020304" pitchFamily="18" charset="0"/>
            <a:cs typeface="Times New Roman" panose="02020603050405020304" pitchFamily="18" charset="0"/>
          </a:endParaRPr>
        </a:p>
      </dgm:t>
    </dgm:pt>
    <dgm:pt modelId="{0A8902D8-C3B5-49DD-A668-A2F7C32A4097}">
      <dgm:prSet phldrT="[Текст]" custT="1"/>
      <dgm:spPr/>
      <dgm:t>
        <a:bodyPr/>
        <a:lstStyle/>
        <a:p>
          <a:pPr>
            <a:buFont typeface="Wingdings" panose="05000000000000000000" pitchFamily="2" charset="2"/>
            <a:buChar char=""/>
          </a:pPr>
          <a:r>
            <a:rPr lang="kk-KZ" sz="1400" b="1" dirty="0">
              <a:latin typeface="Times New Roman" panose="02020603050405020304" pitchFamily="18" charset="0"/>
              <a:cs typeface="Times New Roman" panose="02020603050405020304" pitchFamily="18" charset="0"/>
            </a:rPr>
            <a:t>ҚЫРКҮЙЕК — Музыка айы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Музыка теориясы, жазғы музыкалық шеберлік сабағы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Арнайы тақырып: «Онлайн музыка білім беру құралдары»</a:t>
          </a:r>
          <a:endParaRPr lang="x-none" sz="1400" dirty="0">
            <a:latin typeface="Times New Roman" panose="02020603050405020304" pitchFamily="18" charset="0"/>
            <a:cs typeface="Times New Roman" panose="02020603050405020304" pitchFamily="18" charset="0"/>
          </a:endParaRPr>
        </a:p>
      </dgm:t>
    </dgm:pt>
    <dgm:pt modelId="{7F226671-2E24-4CE3-A90E-239405994BD2}" type="parTrans" cxnId="{B43BF81B-B567-4FEC-A379-DFAE05DDBA79}">
      <dgm:prSet/>
      <dgm:spPr/>
      <dgm:t>
        <a:bodyPr/>
        <a:lstStyle/>
        <a:p>
          <a:endParaRPr lang="x-none" sz="1400">
            <a:latin typeface="Times New Roman" panose="02020603050405020304" pitchFamily="18" charset="0"/>
            <a:cs typeface="Times New Roman" panose="02020603050405020304" pitchFamily="18" charset="0"/>
          </a:endParaRPr>
        </a:p>
      </dgm:t>
    </dgm:pt>
    <dgm:pt modelId="{6EFE4740-BBAA-45D5-A12E-B6559F1DBBBB}" type="sibTrans" cxnId="{B43BF81B-B567-4FEC-A379-DFAE05DDBA79}">
      <dgm:prSet custT="1"/>
      <dgm:spPr/>
      <dgm:t>
        <a:bodyPr/>
        <a:lstStyle/>
        <a:p>
          <a:endParaRPr lang="x-none" sz="1400">
            <a:latin typeface="Times New Roman" panose="02020603050405020304" pitchFamily="18" charset="0"/>
            <a:cs typeface="Times New Roman" panose="02020603050405020304" pitchFamily="18" charset="0"/>
          </a:endParaRPr>
        </a:p>
      </dgm:t>
    </dgm:pt>
    <dgm:pt modelId="{A15BBC03-642A-44D5-88DA-2F3AE2DB7513}">
      <dgm:prSet phldrT="[Текст]" custT="1"/>
      <dgm:spPr/>
      <dgm:t>
        <a:bodyPr/>
        <a:lstStyle/>
        <a:p>
          <a:pPr>
            <a:buFont typeface="Wingdings" panose="05000000000000000000" pitchFamily="2" charset="2"/>
            <a:buChar char=""/>
          </a:pPr>
          <a:r>
            <a:rPr lang="kk-KZ" sz="1400" b="1" dirty="0">
              <a:latin typeface="Times New Roman" panose="02020603050405020304" pitchFamily="18" charset="0"/>
              <a:cs typeface="Times New Roman" panose="02020603050405020304" pitchFamily="18" charset="0"/>
            </a:rPr>
            <a:t>ҚАЗАН — Шығармашылық айы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Жаңа оқу жылына шығармашылық жобалар дайындау</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Театрлық қойылымдар, көрме</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Арнайы тақырып: «STEAM шығармашылық жобалар»</a:t>
          </a:r>
          <a:endParaRPr lang="x-none" sz="1400" dirty="0">
            <a:latin typeface="Times New Roman" panose="02020603050405020304" pitchFamily="18" charset="0"/>
            <a:cs typeface="Times New Roman" panose="02020603050405020304" pitchFamily="18" charset="0"/>
          </a:endParaRPr>
        </a:p>
      </dgm:t>
    </dgm:pt>
    <dgm:pt modelId="{B882A26E-32D5-4183-A2AF-540A3DC1C3E9}" type="parTrans" cxnId="{E369CA52-C7E7-45D0-92F1-24673DD45EE2}">
      <dgm:prSet/>
      <dgm:spPr/>
      <dgm:t>
        <a:bodyPr/>
        <a:lstStyle/>
        <a:p>
          <a:endParaRPr lang="x-none" sz="1400">
            <a:latin typeface="Times New Roman" panose="02020603050405020304" pitchFamily="18" charset="0"/>
            <a:cs typeface="Times New Roman" panose="02020603050405020304" pitchFamily="18" charset="0"/>
          </a:endParaRPr>
        </a:p>
      </dgm:t>
    </dgm:pt>
    <dgm:pt modelId="{7E144A96-7B31-47E9-AD25-0F96BEF1518B}" type="sibTrans" cxnId="{E369CA52-C7E7-45D0-92F1-24673DD45EE2}">
      <dgm:prSet custT="1"/>
      <dgm:spPr/>
      <dgm:t>
        <a:bodyPr/>
        <a:lstStyle/>
        <a:p>
          <a:endParaRPr lang="x-none" sz="1400">
            <a:latin typeface="Times New Roman" panose="02020603050405020304" pitchFamily="18" charset="0"/>
            <a:cs typeface="Times New Roman" panose="02020603050405020304" pitchFamily="18" charset="0"/>
          </a:endParaRPr>
        </a:p>
      </dgm:t>
    </dgm:pt>
    <dgm:pt modelId="{0E418652-BD45-4A77-A088-ACFB37622752}">
      <dgm:prSet phldrT="[Текст]" custT="1"/>
      <dgm:spPr/>
      <dgm:t>
        <a:bodyPr/>
        <a:lstStyle/>
        <a:p>
          <a:pPr>
            <a:buFont typeface="Wingdings" panose="05000000000000000000" pitchFamily="2" charset="2"/>
            <a:buChar char=""/>
          </a:pPr>
          <a:r>
            <a:rPr lang="kk-KZ" sz="1400" b="1" dirty="0">
              <a:latin typeface="Times New Roman" panose="02020603050405020304" pitchFamily="18" charset="0"/>
              <a:cs typeface="Times New Roman" panose="02020603050405020304" pitchFamily="18" charset="0"/>
            </a:rPr>
            <a:t>ҚАРАША — Туризм айы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Өз аймағын зерттеу жобасы</a:t>
          </a:r>
          <a:endParaRPr lang="x-none"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kk-KZ" sz="1400" dirty="0">
              <a:latin typeface="Times New Roman" panose="02020603050405020304" pitchFamily="18" charset="0"/>
              <a:cs typeface="Times New Roman" panose="02020603050405020304" pitchFamily="18" charset="0"/>
            </a:rPr>
            <a:t>Арнайы тақырып: «Туризмдегі цифрлық навигация»</a:t>
          </a:r>
          <a:endParaRPr lang="x-none" sz="1400" dirty="0">
            <a:latin typeface="Times New Roman" panose="02020603050405020304" pitchFamily="18" charset="0"/>
            <a:cs typeface="Times New Roman" panose="02020603050405020304" pitchFamily="18" charset="0"/>
          </a:endParaRPr>
        </a:p>
      </dgm:t>
    </dgm:pt>
    <dgm:pt modelId="{1BE0EFA5-0D9B-4F1B-B282-F172FD35F197}" type="parTrans" cxnId="{F4637E23-1F69-40DE-9839-1D392D3D7287}">
      <dgm:prSet/>
      <dgm:spPr/>
      <dgm:t>
        <a:bodyPr/>
        <a:lstStyle/>
        <a:p>
          <a:endParaRPr lang="x-none" sz="1400">
            <a:latin typeface="Times New Roman" panose="02020603050405020304" pitchFamily="18" charset="0"/>
            <a:cs typeface="Times New Roman" panose="02020603050405020304" pitchFamily="18" charset="0"/>
          </a:endParaRPr>
        </a:p>
      </dgm:t>
    </dgm:pt>
    <dgm:pt modelId="{7829E7A9-2358-4D47-8AA5-FF81C7BB03AF}" type="sibTrans" cxnId="{F4637E23-1F69-40DE-9839-1D392D3D7287}">
      <dgm:prSet/>
      <dgm:spPr/>
      <dgm:t>
        <a:bodyPr/>
        <a:lstStyle/>
        <a:p>
          <a:endParaRPr lang="x-none" sz="1400">
            <a:latin typeface="Times New Roman" panose="02020603050405020304" pitchFamily="18" charset="0"/>
            <a:cs typeface="Times New Roman" panose="02020603050405020304" pitchFamily="18" charset="0"/>
          </a:endParaRPr>
        </a:p>
      </dgm:t>
    </dgm:pt>
    <dgm:pt modelId="{8783B90E-C957-4A95-8933-B5EBC9416B5C}" type="pres">
      <dgm:prSet presAssocID="{577F4825-6F98-40C2-B273-EF3EEEC2791D}" presName="Name0" presStyleCnt="0">
        <dgm:presLayoutVars>
          <dgm:dir/>
          <dgm:resizeHandles val="exact"/>
        </dgm:presLayoutVars>
      </dgm:prSet>
      <dgm:spPr/>
      <dgm:t>
        <a:bodyPr/>
        <a:lstStyle/>
        <a:p>
          <a:endParaRPr lang="ru-RU"/>
        </a:p>
      </dgm:t>
    </dgm:pt>
    <dgm:pt modelId="{28399B38-7BD6-4DE6-84F5-1C5265C3D2FB}" type="pres">
      <dgm:prSet presAssocID="{35668F9B-3237-463C-B689-5D9431E76522}" presName="node" presStyleLbl="node1" presStyleIdx="0" presStyleCnt="9">
        <dgm:presLayoutVars>
          <dgm:bulletEnabled val="1"/>
        </dgm:presLayoutVars>
      </dgm:prSet>
      <dgm:spPr/>
      <dgm:t>
        <a:bodyPr/>
        <a:lstStyle/>
        <a:p>
          <a:endParaRPr lang="ru-RU"/>
        </a:p>
      </dgm:t>
    </dgm:pt>
    <dgm:pt modelId="{DB8B3B47-24F7-4E5C-8413-DFAE389CBA5C}" type="pres">
      <dgm:prSet presAssocID="{C1D6877F-A569-44F6-92D8-D5DBE52F5273}" presName="sibTrans" presStyleLbl="sibTrans1D1" presStyleIdx="0" presStyleCnt="8"/>
      <dgm:spPr/>
      <dgm:t>
        <a:bodyPr/>
        <a:lstStyle/>
        <a:p>
          <a:endParaRPr lang="ru-RU"/>
        </a:p>
      </dgm:t>
    </dgm:pt>
    <dgm:pt modelId="{DECE01CF-483D-450A-BC12-894EEE160931}" type="pres">
      <dgm:prSet presAssocID="{C1D6877F-A569-44F6-92D8-D5DBE52F5273}" presName="connectorText" presStyleLbl="sibTrans1D1" presStyleIdx="0" presStyleCnt="8"/>
      <dgm:spPr/>
      <dgm:t>
        <a:bodyPr/>
        <a:lstStyle/>
        <a:p>
          <a:endParaRPr lang="ru-RU"/>
        </a:p>
      </dgm:t>
    </dgm:pt>
    <dgm:pt modelId="{7C78F685-4B1E-47E9-850B-0FB2F6ABA891}" type="pres">
      <dgm:prSet presAssocID="{8E29A433-5150-483B-928D-DE625A096571}" presName="node" presStyleLbl="node1" presStyleIdx="1" presStyleCnt="9">
        <dgm:presLayoutVars>
          <dgm:bulletEnabled val="1"/>
        </dgm:presLayoutVars>
      </dgm:prSet>
      <dgm:spPr/>
      <dgm:t>
        <a:bodyPr/>
        <a:lstStyle/>
        <a:p>
          <a:endParaRPr lang="ru-RU"/>
        </a:p>
      </dgm:t>
    </dgm:pt>
    <dgm:pt modelId="{6E1661B9-2899-44E6-8133-F24C4E248024}" type="pres">
      <dgm:prSet presAssocID="{D9222822-79A9-4543-BD52-CC19F996A260}" presName="sibTrans" presStyleLbl="sibTrans1D1" presStyleIdx="1" presStyleCnt="8"/>
      <dgm:spPr/>
      <dgm:t>
        <a:bodyPr/>
        <a:lstStyle/>
        <a:p>
          <a:endParaRPr lang="ru-RU"/>
        </a:p>
      </dgm:t>
    </dgm:pt>
    <dgm:pt modelId="{7D326709-598F-4B0E-89B7-148C63EA2AD9}" type="pres">
      <dgm:prSet presAssocID="{D9222822-79A9-4543-BD52-CC19F996A260}" presName="connectorText" presStyleLbl="sibTrans1D1" presStyleIdx="1" presStyleCnt="8"/>
      <dgm:spPr/>
      <dgm:t>
        <a:bodyPr/>
        <a:lstStyle/>
        <a:p>
          <a:endParaRPr lang="ru-RU"/>
        </a:p>
      </dgm:t>
    </dgm:pt>
    <dgm:pt modelId="{217F0AA0-FC29-4E7F-82C1-0D5B961CA6A2}" type="pres">
      <dgm:prSet presAssocID="{3B675540-3104-4520-97CF-9B8510D0DBA0}" presName="node" presStyleLbl="node1" presStyleIdx="2" presStyleCnt="9">
        <dgm:presLayoutVars>
          <dgm:bulletEnabled val="1"/>
        </dgm:presLayoutVars>
      </dgm:prSet>
      <dgm:spPr/>
      <dgm:t>
        <a:bodyPr/>
        <a:lstStyle/>
        <a:p>
          <a:endParaRPr lang="ru-RU"/>
        </a:p>
      </dgm:t>
    </dgm:pt>
    <dgm:pt modelId="{E0446491-EF75-4B12-9E6A-77406EDE2335}" type="pres">
      <dgm:prSet presAssocID="{ACD95620-E224-4903-B46A-FD336438569B}" presName="sibTrans" presStyleLbl="sibTrans1D1" presStyleIdx="2" presStyleCnt="8"/>
      <dgm:spPr/>
      <dgm:t>
        <a:bodyPr/>
        <a:lstStyle/>
        <a:p>
          <a:endParaRPr lang="ru-RU"/>
        </a:p>
      </dgm:t>
    </dgm:pt>
    <dgm:pt modelId="{83C0EF33-9FD2-4BC3-93FA-1DE8C5AD6F09}" type="pres">
      <dgm:prSet presAssocID="{ACD95620-E224-4903-B46A-FD336438569B}" presName="connectorText" presStyleLbl="sibTrans1D1" presStyleIdx="2" presStyleCnt="8"/>
      <dgm:spPr/>
      <dgm:t>
        <a:bodyPr/>
        <a:lstStyle/>
        <a:p>
          <a:endParaRPr lang="ru-RU"/>
        </a:p>
      </dgm:t>
    </dgm:pt>
    <dgm:pt modelId="{710F845C-ADBF-40AD-AA59-1814295B99FD}" type="pres">
      <dgm:prSet presAssocID="{72FD367E-3B68-480A-9789-BFB20CF93974}" presName="node" presStyleLbl="node1" presStyleIdx="3" presStyleCnt="9">
        <dgm:presLayoutVars>
          <dgm:bulletEnabled val="1"/>
        </dgm:presLayoutVars>
      </dgm:prSet>
      <dgm:spPr/>
      <dgm:t>
        <a:bodyPr/>
        <a:lstStyle/>
        <a:p>
          <a:endParaRPr lang="ru-RU"/>
        </a:p>
      </dgm:t>
    </dgm:pt>
    <dgm:pt modelId="{709C1173-BC19-4463-9AB1-ADBD0E6516EB}" type="pres">
      <dgm:prSet presAssocID="{0343B142-CFBA-4C3D-8680-FD05A212D862}" presName="sibTrans" presStyleLbl="sibTrans1D1" presStyleIdx="3" presStyleCnt="8"/>
      <dgm:spPr/>
      <dgm:t>
        <a:bodyPr/>
        <a:lstStyle/>
        <a:p>
          <a:endParaRPr lang="ru-RU"/>
        </a:p>
      </dgm:t>
    </dgm:pt>
    <dgm:pt modelId="{C2D8C629-17A2-49C7-9075-DDCE5165E581}" type="pres">
      <dgm:prSet presAssocID="{0343B142-CFBA-4C3D-8680-FD05A212D862}" presName="connectorText" presStyleLbl="sibTrans1D1" presStyleIdx="3" presStyleCnt="8"/>
      <dgm:spPr/>
      <dgm:t>
        <a:bodyPr/>
        <a:lstStyle/>
        <a:p>
          <a:endParaRPr lang="ru-RU"/>
        </a:p>
      </dgm:t>
    </dgm:pt>
    <dgm:pt modelId="{DCC77DE9-DC99-4D05-93E5-E906957D9D05}" type="pres">
      <dgm:prSet presAssocID="{32414640-8986-4F4B-9A78-A55B424B7540}" presName="node" presStyleLbl="node1" presStyleIdx="4" presStyleCnt="9">
        <dgm:presLayoutVars>
          <dgm:bulletEnabled val="1"/>
        </dgm:presLayoutVars>
      </dgm:prSet>
      <dgm:spPr/>
      <dgm:t>
        <a:bodyPr/>
        <a:lstStyle/>
        <a:p>
          <a:endParaRPr lang="ru-RU"/>
        </a:p>
      </dgm:t>
    </dgm:pt>
    <dgm:pt modelId="{3B4F3B3A-384C-4F45-878E-4595E3CB2D66}" type="pres">
      <dgm:prSet presAssocID="{F32B7283-A7A2-488C-B28F-3949C1D5F955}" presName="sibTrans" presStyleLbl="sibTrans1D1" presStyleIdx="4" presStyleCnt="8"/>
      <dgm:spPr/>
      <dgm:t>
        <a:bodyPr/>
        <a:lstStyle/>
        <a:p>
          <a:endParaRPr lang="ru-RU"/>
        </a:p>
      </dgm:t>
    </dgm:pt>
    <dgm:pt modelId="{3CD85284-ED33-4969-825F-E22684948A95}" type="pres">
      <dgm:prSet presAssocID="{F32B7283-A7A2-488C-B28F-3949C1D5F955}" presName="connectorText" presStyleLbl="sibTrans1D1" presStyleIdx="4" presStyleCnt="8"/>
      <dgm:spPr/>
      <dgm:t>
        <a:bodyPr/>
        <a:lstStyle/>
        <a:p>
          <a:endParaRPr lang="ru-RU"/>
        </a:p>
      </dgm:t>
    </dgm:pt>
    <dgm:pt modelId="{A600A78F-36CC-4631-9F18-2CD6783D3870}" type="pres">
      <dgm:prSet presAssocID="{32954B68-A289-4A65-9D4D-6702BB0766DF}" presName="node" presStyleLbl="node1" presStyleIdx="5" presStyleCnt="9">
        <dgm:presLayoutVars>
          <dgm:bulletEnabled val="1"/>
        </dgm:presLayoutVars>
      </dgm:prSet>
      <dgm:spPr/>
      <dgm:t>
        <a:bodyPr/>
        <a:lstStyle/>
        <a:p>
          <a:endParaRPr lang="ru-RU"/>
        </a:p>
      </dgm:t>
    </dgm:pt>
    <dgm:pt modelId="{64C8DEDF-B0AC-4FC8-874E-9545F47215F0}" type="pres">
      <dgm:prSet presAssocID="{161C6F1C-1556-48F0-9AF1-2A493D31FA83}" presName="sibTrans" presStyleLbl="sibTrans1D1" presStyleIdx="5" presStyleCnt="8"/>
      <dgm:spPr/>
      <dgm:t>
        <a:bodyPr/>
        <a:lstStyle/>
        <a:p>
          <a:endParaRPr lang="ru-RU"/>
        </a:p>
      </dgm:t>
    </dgm:pt>
    <dgm:pt modelId="{CD806C25-3F13-4177-AFE5-9D0ACDBC924D}" type="pres">
      <dgm:prSet presAssocID="{161C6F1C-1556-48F0-9AF1-2A493D31FA83}" presName="connectorText" presStyleLbl="sibTrans1D1" presStyleIdx="5" presStyleCnt="8"/>
      <dgm:spPr/>
      <dgm:t>
        <a:bodyPr/>
        <a:lstStyle/>
        <a:p>
          <a:endParaRPr lang="ru-RU"/>
        </a:p>
      </dgm:t>
    </dgm:pt>
    <dgm:pt modelId="{75D63BA8-C329-49DC-9914-EED85AA8C417}" type="pres">
      <dgm:prSet presAssocID="{0A8902D8-C3B5-49DD-A668-A2F7C32A4097}" presName="node" presStyleLbl="node1" presStyleIdx="6" presStyleCnt="9">
        <dgm:presLayoutVars>
          <dgm:bulletEnabled val="1"/>
        </dgm:presLayoutVars>
      </dgm:prSet>
      <dgm:spPr/>
      <dgm:t>
        <a:bodyPr/>
        <a:lstStyle/>
        <a:p>
          <a:endParaRPr lang="ru-RU"/>
        </a:p>
      </dgm:t>
    </dgm:pt>
    <dgm:pt modelId="{BD88D270-94CA-402F-8604-E1F78DCB49A5}" type="pres">
      <dgm:prSet presAssocID="{6EFE4740-BBAA-45D5-A12E-B6559F1DBBBB}" presName="sibTrans" presStyleLbl="sibTrans1D1" presStyleIdx="6" presStyleCnt="8"/>
      <dgm:spPr/>
      <dgm:t>
        <a:bodyPr/>
        <a:lstStyle/>
        <a:p>
          <a:endParaRPr lang="ru-RU"/>
        </a:p>
      </dgm:t>
    </dgm:pt>
    <dgm:pt modelId="{55B7E269-1E1B-408F-836B-B3A478BED57F}" type="pres">
      <dgm:prSet presAssocID="{6EFE4740-BBAA-45D5-A12E-B6559F1DBBBB}" presName="connectorText" presStyleLbl="sibTrans1D1" presStyleIdx="6" presStyleCnt="8"/>
      <dgm:spPr/>
      <dgm:t>
        <a:bodyPr/>
        <a:lstStyle/>
        <a:p>
          <a:endParaRPr lang="ru-RU"/>
        </a:p>
      </dgm:t>
    </dgm:pt>
    <dgm:pt modelId="{4A20F3B7-602E-411B-B9A3-1630E3AD0CAD}" type="pres">
      <dgm:prSet presAssocID="{A15BBC03-642A-44D5-88DA-2F3AE2DB7513}" presName="node" presStyleLbl="node1" presStyleIdx="7" presStyleCnt="9">
        <dgm:presLayoutVars>
          <dgm:bulletEnabled val="1"/>
        </dgm:presLayoutVars>
      </dgm:prSet>
      <dgm:spPr/>
      <dgm:t>
        <a:bodyPr/>
        <a:lstStyle/>
        <a:p>
          <a:endParaRPr lang="ru-RU"/>
        </a:p>
      </dgm:t>
    </dgm:pt>
    <dgm:pt modelId="{7D16B920-DBD9-439E-859F-8CDB52B0426D}" type="pres">
      <dgm:prSet presAssocID="{7E144A96-7B31-47E9-AD25-0F96BEF1518B}" presName="sibTrans" presStyleLbl="sibTrans1D1" presStyleIdx="7" presStyleCnt="8"/>
      <dgm:spPr/>
      <dgm:t>
        <a:bodyPr/>
        <a:lstStyle/>
        <a:p>
          <a:endParaRPr lang="ru-RU"/>
        </a:p>
      </dgm:t>
    </dgm:pt>
    <dgm:pt modelId="{8E75B4B5-F4D4-44A8-8ED9-0C5CAABCC256}" type="pres">
      <dgm:prSet presAssocID="{7E144A96-7B31-47E9-AD25-0F96BEF1518B}" presName="connectorText" presStyleLbl="sibTrans1D1" presStyleIdx="7" presStyleCnt="8"/>
      <dgm:spPr/>
      <dgm:t>
        <a:bodyPr/>
        <a:lstStyle/>
        <a:p>
          <a:endParaRPr lang="ru-RU"/>
        </a:p>
      </dgm:t>
    </dgm:pt>
    <dgm:pt modelId="{4ED91DB4-5C42-4DC1-BCB8-946FFB6AF7CB}" type="pres">
      <dgm:prSet presAssocID="{0E418652-BD45-4A77-A088-ACFB37622752}" presName="node" presStyleLbl="node1" presStyleIdx="8" presStyleCnt="9">
        <dgm:presLayoutVars>
          <dgm:bulletEnabled val="1"/>
        </dgm:presLayoutVars>
      </dgm:prSet>
      <dgm:spPr/>
      <dgm:t>
        <a:bodyPr/>
        <a:lstStyle/>
        <a:p>
          <a:endParaRPr lang="ru-RU"/>
        </a:p>
      </dgm:t>
    </dgm:pt>
  </dgm:ptLst>
  <dgm:cxnLst>
    <dgm:cxn modelId="{47973B7F-7FBE-4258-A18F-F9B25EF42043}" type="presOf" srcId="{F32B7283-A7A2-488C-B28F-3949C1D5F955}" destId="{3B4F3B3A-384C-4F45-878E-4595E3CB2D66}" srcOrd="0" destOrd="0" presId="urn:microsoft.com/office/officeart/2005/8/layout/bProcess3"/>
    <dgm:cxn modelId="{D8B27C04-247A-4479-B0E4-34255E115F29}" type="presOf" srcId="{C1D6877F-A569-44F6-92D8-D5DBE52F5273}" destId="{DB8B3B47-24F7-4E5C-8413-DFAE389CBA5C}" srcOrd="0" destOrd="0" presId="urn:microsoft.com/office/officeart/2005/8/layout/bProcess3"/>
    <dgm:cxn modelId="{7117899B-548E-4074-815D-AB438E5CB410}" srcId="{577F4825-6F98-40C2-B273-EF3EEEC2791D}" destId="{72FD367E-3B68-480A-9789-BFB20CF93974}" srcOrd="3" destOrd="0" parTransId="{DAE65785-C68D-42A7-80A0-3A81DC4F0545}" sibTransId="{0343B142-CFBA-4C3D-8680-FD05A212D862}"/>
    <dgm:cxn modelId="{1C493C81-495D-46B2-8C82-309C6FBF0C58}" type="presOf" srcId="{D9222822-79A9-4543-BD52-CC19F996A260}" destId="{6E1661B9-2899-44E6-8133-F24C4E248024}" srcOrd="0" destOrd="0" presId="urn:microsoft.com/office/officeart/2005/8/layout/bProcess3"/>
    <dgm:cxn modelId="{5FE6ACF4-308C-4F96-9366-4E01A39ECADD}" type="presOf" srcId="{0E418652-BD45-4A77-A088-ACFB37622752}" destId="{4ED91DB4-5C42-4DC1-BCB8-946FFB6AF7CB}" srcOrd="0" destOrd="0" presId="urn:microsoft.com/office/officeart/2005/8/layout/bProcess3"/>
    <dgm:cxn modelId="{BFF199F2-95E9-4058-9F0C-4C1695FB8F53}" type="presOf" srcId="{7E144A96-7B31-47E9-AD25-0F96BEF1518B}" destId="{8E75B4B5-F4D4-44A8-8ED9-0C5CAABCC256}" srcOrd="1" destOrd="0" presId="urn:microsoft.com/office/officeart/2005/8/layout/bProcess3"/>
    <dgm:cxn modelId="{06345DD1-DA8A-496A-996F-4EEC9AC5EA52}" type="presOf" srcId="{35668F9B-3237-463C-B689-5D9431E76522}" destId="{28399B38-7BD6-4DE6-84F5-1C5265C3D2FB}" srcOrd="0" destOrd="0" presId="urn:microsoft.com/office/officeart/2005/8/layout/bProcess3"/>
    <dgm:cxn modelId="{15C4ADFE-B568-4C9E-B0C5-A8337D46B389}" type="presOf" srcId="{161C6F1C-1556-48F0-9AF1-2A493D31FA83}" destId="{64C8DEDF-B0AC-4FC8-874E-9545F47215F0}" srcOrd="0" destOrd="0" presId="urn:microsoft.com/office/officeart/2005/8/layout/bProcess3"/>
    <dgm:cxn modelId="{F4637E23-1F69-40DE-9839-1D392D3D7287}" srcId="{577F4825-6F98-40C2-B273-EF3EEEC2791D}" destId="{0E418652-BD45-4A77-A088-ACFB37622752}" srcOrd="8" destOrd="0" parTransId="{1BE0EFA5-0D9B-4F1B-B282-F172FD35F197}" sibTransId="{7829E7A9-2358-4D47-8AA5-FF81C7BB03AF}"/>
    <dgm:cxn modelId="{06B81D56-6F0F-41BB-A4E4-516FC0B6797C}" type="presOf" srcId="{6EFE4740-BBAA-45D5-A12E-B6559F1DBBBB}" destId="{55B7E269-1E1B-408F-836B-B3A478BED57F}" srcOrd="1" destOrd="0" presId="urn:microsoft.com/office/officeart/2005/8/layout/bProcess3"/>
    <dgm:cxn modelId="{B43BF81B-B567-4FEC-A379-DFAE05DDBA79}" srcId="{577F4825-6F98-40C2-B273-EF3EEEC2791D}" destId="{0A8902D8-C3B5-49DD-A668-A2F7C32A4097}" srcOrd="6" destOrd="0" parTransId="{7F226671-2E24-4CE3-A90E-239405994BD2}" sibTransId="{6EFE4740-BBAA-45D5-A12E-B6559F1DBBBB}"/>
    <dgm:cxn modelId="{8D27B5AC-D87E-40A3-BE43-03819B436D35}" type="presOf" srcId="{32954B68-A289-4A65-9D4D-6702BB0766DF}" destId="{A600A78F-36CC-4631-9F18-2CD6783D3870}" srcOrd="0" destOrd="0" presId="urn:microsoft.com/office/officeart/2005/8/layout/bProcess3"/>
    <dgm:cxn modelId="{7D97888B-3C89-4630-9AF8-70B9395B25C8}" type="presOf" srcId="{3B675540-3104-4520-97CF-9B8510D0DBA0}" destId="{217F0AA0-FC29-4E7F-82C1-0D5B961CA6A2}" srcOrd="0" destOrd="0" presId="urn:microsoft.com/office/officeart/2005/8/layout/bProcess3"/>
    <dgm:cxn modelId="{E369CA52-C7E7-45D0-92F1-24673DD45EE2}" srcId="{577F4825-6F98-40C2-B273-EF3EEEC2791D}" destId="{A15BBC03-642A-44D5-88DA-2F3AE2DB7513}" srcOrd="7" destOrd="0" parTransId="{B882A26E-32D5-4183-A2AF-540A3DC1C3E9}" sibTransId="{7E144A96-7B31-47E9-AD25-0F96BEF1518B}"/>
    <dgm:cxn modelId="{48D14BFF-EDC8-4E65-88A1-CD12A80351CA}" srcId="{577F4825-6F98-40C2-B273-EF3EEEC2791D}" destId="{35668F9B-3237-463C-B689-5D9431E76522}" srcOrd="0" destOrd="0" parTransId="{B36FD005-2350-4742-8DBA-78371DA6E06D}" sibTransId="{C1D6877F-A569-44F6-92D8-D5DBE52F5273}"/>
    <dgm:cxn modelId="{2C7BED43-7781-447B-8EE3-902DFCC165DA}" type="presOf" srcId="{D9222822-79A9-4543-BD52-CC19F996A260}" destId="{7D326709-598F-4B0E-89B7-148C63EA2AD9}" srcOrd="1" destOrd="0" presId="urn:microsoft.com/office/officeart/2005/8/layout/bProcess3"/>
    <dgm:cxn modelId="{084EE078-2E5E-4EF3-8475-E751A1890853}" type="presOf" srcId="{32414640-8986-4F4B-9A78-A55B424B7540}" destId="{DCC77DE9-DC99-4D05-93E5-E906957D9D05}" srcOrd="0" destOrd="0" presId="urn:microsoft.com/office/officeart/2005/8/layout/bProcess3"/>
    <dgm:cxn modelId="{8B92B360-2650-4344-812F-C4749C9B6260}" type="presOf" srcId="{ACD95620-E224-4903-B46A-FD336438569B}" destId="{83C0EF33-9FD2-4BC3-93FA-1DE8C5AD6F09}" srcOrd="1" destOrd="0" presId="urn:microsoft.com/office/officeart/2005/8/layout/bProcess3"/>
    <dgm:cxn modelId="{4AB250E3-C560-499A-B166-6A19BB7762AD}" type="presOf" srcId="{F32B7283-A7A2-488C-B28F-3949C1D5F955}" destId="{3CD85284-ED33-4969-825F-E22684948A95}" srcOrd="1" destOrd="0" presId="urn:microsoft.com/office/officeart/2005/8/layout/bProcess3"/>
    <dgm:cxn modelId="{FA260FD6-91AB-4A0C-8D5C-B2AE27B229FC}" srcId="{577F4825-6F98-40C2-B273-EF3EEEC2791D}" destId="{3B675540-3104-4520-97CF-9B8510D0DBA0}" srcOrd="2" destOrd="0" parTransId="{4235831F-8101-4126-AD29-11C08041E66A}" sibTransId="{ACD95620-E224-4903-B46A-FD336438569B}"/>
    <dgm:cxn modelId="{1F10FC15-B086-48CC-9206-FB22141219F6}" type="presOf" srcId="{0343B142-CFBA-4C3D-8680-FD05A212D862}" destId="{709C1173-BC19-4463-9AB1-ADBD0E6516EB}" srcOrd="0" destOrd="0" presId="urn:microsoft.com/office/officeart/2005/8/layout/bProcess3"/>
    <dgm:cxn modelId="{1A8AF014-AD7F-4DCE-8DBD-39B657B1FB24}" type="presOf" srcId="{7E144A96-7B31-47E9-AD25-0F96BEF1518B}" destId="{7D16B920-DBD9-439E-859F-8CDB52B0426D}" srcOrd="0" destOrd="0" presId="urn:microsoft.com/office/officeart/2005/8/layout/bProcess3"/>
    <dgm:cxn modelId="{2355B215-AEA0-4EDE-9C64-4F3659D92CE6}" type="presOf" srcId="{ACD95620-E224-4903-B46A-FD336438569B}" destId="{E0446491-EF75-4B12-9E6A-77406EDE2335}" srcOrd="0" destOrd="0" presId="urn:microsoft.com/office/officeart/2005/8/layout/bProcess3"/>
    <dgm:cxn modelId="{D05FD62C-22C4-480C-A001-1EDAF7E46389}" type="presOf" srcId="{C1D6877F-A569-44F6-92D8-D5DBE52F5273}" destId="{DECE01CF-483D-450A-BC12-894EEE160931}" srcOrd="1" destOrd="0" presId="urn:microsoft.com/office/officeart/2005/8/layout/bProcess3"/>
    <dgm:cxn modelId="{8FA7FBA0-3D5B-4368-8220-B73E3505BF05}" srcId="{577F4825-6F98-40C2-B273-EF3EEEC2791D}" destId="{32414640-8986-4F4B-9A78-A55B424B7540}" srcOrd="4" destOrd="0" parTransId="{6B145CD7-3FB9-42F8-B803-0DCBE6AD2103}" sibTransId="{F32B7283-A7A2-488C-B28F-3949C1D5F955}"/>
    <dgm:cxn modelId="{F5FBD599-D15D-456E-B2CA-13F070C0D067}" type="presOf" srcId="{6EFE4740-BBAA-45D5-A12E-B6559F1DBBBB}" destId="{BD88D270-94CA-402F-8604-E1F78DCB49A5}" srcOrd="0" destOrd="0" presId="urn:microsoft.com/office/officeart/2005/8/layout/bProcess3"/>
    <dgm:cxn modelId="{1E8108A4-A91C-448F-BD07-F0B15018A088}" type="presOf" srcId="{0343B142-CFBA-4C3D-8680-FD05A212D862}" destId="{C2D8C629-17A2-49C7-9075-DDCE5165E581}" srcOrd="1" destOrd="0" presId="urn:microsoft.com/office/officeart/2005/8/layout/bProcess3"/>
    <dgm:cxn modelId="{2046A602-B75E-48E0-B939-CA57F85B4BA8}" type="presOf" srcId="{161C6F1C-1556-48F0-9AF1-2A493D31FA83}" destId="{CD806C25-3F13-4177-AFE5-9D0ACDBC924D}" srcOrd="1" destOrd="0" presId="urn:microsoft.com/office/officeart/2005/8/layout/bProcess3"/>
    <dgm:cxn modelId="{CFA7D38B-81FB-4F6E-80FE-229F63754409}" type="presOf" srcId="{577F4825-6F98-40C2-B273-EF3EEEC2791D}" destId="{8783B90E-C957-4A95-8933-B5EBC9416B5C}" srcOrd="0" destOrd="0" presId="urn:microsoft.com/office/officeart/2005/8/layout/bProcess3"/>
    <dgm:cxn modelId="{E135DF59-2393-433F-9610-082AD969F836}" srcId="{577F4825-6F98-40C2-B273-EF3EEEC2791D}" destId="{32954B68-A289-4A65-9D4D-6702BB0766DF}" srcOrd="5" destOrd="0" parTransId="{D015308F-491D-42DA-9CCC-DDF571229F2E}" sibTransId="{161C6F1C-1556-48F0-9AF1-2A493D31FA83}"/>
    <dgm:cxn modelId="{2A8C919F-5A03-4316-B260-5CF4EA33B76D}" type="presOf" srcId="{A15BBC03-642A-44D5-88DA-2F3AE2DB7513}" destId="{4A20F3B7-602E-411B-B9A3-1630E3AD0CAD}" srcOrd="0" destOrd="0" presId="urn:microsoft.com/office/officeart/2005/8/layout/bProcess3"/>
    <dgm:cxn modelId="{B6624E7C-08E5-48CC-A092-91176F3969AA}" type="presOf" srcId="{72FD367E-3B68-480A-9789-BFB20CF93974}" destId="{710F845C-ADBF-40AD-AA59-1814295B99FD}" srcOrd="0" destOrd="0" presId="urn:microsoft.com/office/officeart/2005/8/layout/bProcess3"/>
    <dgm:cxn modelId="{7D58D789-9B69-441A-B8DF-3F7E7B67192E}" srcId="{577F4825-6F98-40C2-B273-EF3EEEC2791D}" destId="{8E29A433-5150-483B-928D-DE625A096571}" srcOrd="1" destOrd="0" parTransId="{ECA5080A-8456-4544-B8F2-07521361F35E}" sibTransId="{D9222822-79A9-4543-BD52-CC19F996A260}"/>
    <dgm:cxn modelId="{42BFDBD9-011B-4F49-9AFD-3C648859045E}" type="presOf" srcId="{0A8902D8-C3B5-49DD-A668-A2F7C32A4097}" destId="{75D63BA8-C329-49DC-9914-EED85AA8C417}" srcOrd="0" destOrd="0" presId="urn:microsoft.com/office/officeart/2005/8/layout/bProcess3"/>
    <dgm:cxn modelId="{477E6E4F-7D4A-49F5-94B1-BCBA2E384950}" type="presOf" srcId="{8E29A433-5150-483B-928D-DE625A096571}" destId="{7C78F685-4B1E-47E9-850B-0FB2F6ABA891}" srcOrd="0" destOrd="0" presId="urn:microsoft.com/office/officeart/2005/8/layout/bProcess3"/>
    <dgm:cxn modelId="{535F99F9-DA88-4623-B707-106270A622F2}" type="presParOf" srcId="{8783B90E-C957-4A95-8933-B5EBC9416B5C}" destId="{28399B38-7BD6-4DE6-84F5-1C5265C3D2FB}" srcOrd="0" destOrd="0" presId="urn:microsoft.com/office/officeart/2005/8/layout/bProcess3"/>
    <dgm:cxn modelId="{CD0D0E47-6E62-4531-ACBD-F61F7577DCAF}" type="presParOf" srcId="{8783B90E-C957-4A95-8933-B5EBC9416B5C}" destId="{DB8B3B47-24F7-4E5C-8413-DFAE389CBA5C}" srcOrd="1" destOrd="0" presId="urn:microsoft.com/office/officeart/2005/8/layout/bProcess3"/>
    <dgm:cxn modelId="{A676F06B-82D4-47D2-84FB-9DDF9E06206D}" type="presParOf" srcId="{DB8B3B47-24F7-4E5C-8413-DFAE389CBA5C}" destId="{DECE01CF-483D-450A-BC12-894EEE160931}" srcOrd="0" destOrd="0" presId="urn:microsoft.com/office/officeart/2005/8/layout/bProcess3"/>
    <dgm:cxn modelId="{DECA1E95-E3EA-4545-B626-B402A3ACAED4}" type="presParOf" srcId="{8783B90E-C957-4A95-8933-B5EBC9416B5C}" destId="{7C78F685-4B1E-47E9-850B-0FB2F6ABA891}" srcOrd="2" destOrd="0" presId="urn:microsoft.com/office/officeart/2005/8/layout/bProcess3"/>
    <dgm:cxn modelId="{9FC00665-2F8D-41B6-A28E-7E52C9C025C8}" type="presParOf" srcId="{8783B90E-C957-4A95-8933-B5EBC9416B5C}" destId="{6E1661B9-2899-44E6-8133-F24C4E248024}" srcOrd="3" destOrd="0" presId="urn:microsoft.com/office/officeart/2005/8/layout/bProcess3"/>
    <dgm:cxn modelId="{1EFF13F5-6B03-4107-A47E-73F21D3AEA79}" type="presParOf" srcId="{6E1661B9-2899-44E6-8133-F24C4E248024}" destId="{7D326709-598F-4B0E-89B7-148C63EA2AD9}" srcOrd="0" destOrd="0" presId="urn:microsoft.com/office/officeart/2005/8/layout/bProcess3"/>
    <dgm:cxn modelId="{4ABCA65A-9E47-4643-867D-CE420E583BF1}" type="presParOf" srcId="{8783B90E-C957-4A95-8933-B5EBC9416B5C}" destId="{217F0AA0-FC29-4E7F-82C1-0D5B961CA6A2}" srcOrd="4" destOrd="0" presId="urn:microsoft.com/office/officeart/2005/8/layout/bProcess3"/>
    <dgm:cxn modelId="{4B1222A5-6930-4CA7-9C63-42E44EDE4208}" type="presParOf" srcId="{8783B90E-C957-4A95-8933-B5EBC9416B5C}" destId="{E0446491-EF75-4B12-9E6A-77406EDE2335}" srcOrd="5" destOrd="0" presId="urn:microsoft.com/office/officeart/2005/8/layout/bProcess3"/>
    <dgm:cxn modelId="{E70ED064-8B5E-4F53-950E-F983CEC41184}" type="presParOf" srcId="{E0446491-EF75-4B12-9E6A-77406EDE2335}" destId="{83C0EF33-9FD2-4BC3-93FA-1DE8C5AD6F09}" srcOrd="0" destOrd="0" presId="urn:microsoft.com/office/officeart/2005/8/layout/bProcess3"/>
    <dgm:cxn modelId="{C5291481-FCCC-4377-977F-B6F1604DBDC9}" type="presParOf" srcId="{8783B90E-C957-4A95-8933-B5EBC9416B5C}" destId="{710F845C-ADBF-40AD-AA59-1814295B99FD}" srcOrd="6" destOrd="0" presId="urn:microsoft.com/office/officeart/2005/8/layout/bProcess3"/>
    <dgm:cxn modelId="{2D0073E8-6D26-4C3F-AA08-01D12004FBE1}" type="presParOf" srcId="{8783B90E-C957-4A95-8933-B5EBC9416B5C}" destId="{709C1173-BC19-4463-9AB1-ADBD0E6516EB}" srcOrd="7" destOrd="0" presId="urn:microsoft.com/office/officeart/2005/8/layout/bProcess3"/>
    <dgm:cxn modelId="{896BFB5A-A659-47D5-98B3-CA8900154BD3}" type="presParOf" srcId="{709C1173-BC19-4463-9AB1-ADBD0E6516EB}" destId="{C2D8C629-17A2-49C7-9075-DDCE5165E581}" srcOrd="0" destOrd="0" presId="urn:microsoft.com/office/officeart/2005/8/layout/bProcess3"/>
    <dgm:cxn modelId="{5C11CFAE-CFE6-4BCD-8B4A-63B518DC42E1}" type="presParOf" srcId="{8783B90E-C957-4A95-8933-B5EBC9416B5C}" destId="{DCC77DE9-DC99-4D05-93E5-E906957D9D05}" srcOrd="8" destOrd="0" presId="urn:microsoft.com/office/officeart/2005/8/layout/bProcess3"/>
    <dgm:cxn modelId="{792CF6EB-5969-42AD-9190-B524FA56B45C}" type="presParOf" srcId="{8783B90E-C957-4A95-8933-B5EBC9416B5C}" destId="{3B4F3B3A-384C-4F45-878E-4595E3CB2D66}" srcOrd="9" destOrd="0" presId="urn:microsoft.com/office/officeart/2005/8/layout/bProcess3"/>
    <dgm:cxn modelId="{C968D13D-A44A-4575-B944-34A948E41B9B}" type="presParOf" srcId="{3B4F3B3A-384C-4F45-878E-4595E3CB2D66}" destId="{3CD85284-ED33-4969-825F-E22684948A95}" srcOrd="0" destOrd="0" presId="urn:microsoft.com/office/officeart/2005/8/layout/bProcess3"/>
    <dgm:cxn modelId="{11C9F470-8C72-4FD1-83C7-1A82E157778A}" type="presParOf" srcId="{8783B90E-C957-4A95-8933-B5EBC9416B5C}" destId="{A600A78F-36CC-4631-9F18-2CD6783D3870}" srcOrd="10" destOrd="0" presId="urn:microsoft.com/office/officeart/2005/8/layout/bProcess3"/>
    <dgm:cxn modelId="{7C513C0D-0E75-4BA8-AF9B-40B4B5C85EB0}" type="presParOf" srcId="{8783B90E-C957-4A95-8933-B5EBC9416B5C}" destId="{64C8DEDF-B0AC-4FC8-874E-9545F47215F0}" srcOrd="11" destOrd="0" presId="urn:microsoft.com/office/officeart/2005/8/layout/bProcess3"/>
    <dgm:cxn modelId="{6508C503-F31A-4377-B204-B476C767559C}" type="presParOf" srcId="{64C8DEDF-B0AC-4FC8-874E-9545F47215F0}" destId="{CD806C25-3F13-4177-AFE5-9D0ACDBC924D}" srcOrd="0" destOrd="0" presId="urn:microsoft.com/office/officeart/2005/8/layout/bProcess3"/>
    <dgm:cxn modelId="{91CE9C43-F294-4EC4-A988-7DE6C10D8622}" type="presParOf" srcId="{8783B90E-C957-4A95-8933-B5EBC9416B5C}" destId="{75D63BA8-C329-49DC-9914-EED85AA8C417}" srcOrd="12" destOrd="0" presId="urn:microsoft.com/office/officeart/2005/8/layout/bProcess3"/>
    <dgm:cxn modelId="{B5F968CA-8FC2-4C6F-BB09-C896150CCD33}" type="presParOf" srcId="{8783B90E-C957-4A95-8933-B5EBC9416B5C}" destId="{BD88D270-94CA-402F-8604-E1F78DCB49A5}" srcOrd="13" destOrd="0" presId="urn:microsoft.com/office/officeart/2005/8/layout/bProcess3"/>
    <dgm:cxn modelId="{D31263D0-7FC2-42C9-BD61-5193B0F50C41}" type="presParOf" srcId="{BD88D270-94CA-402F-8604-E1F78DCB49A5}" destId="{55B7E269-1E1B-408F-836B-B3A478BED57F}" srcOrd="0" destOrd="0" presId="urn:microsoft.com/office/officeart/2005/8/layout/bProcess3"/>
    <dgm:cxn modelId="{E37210FA-CA3E-45AF-82E1-65258DC2FC84}" type="presParOf" srcId="{8783B90E-C957-4A95-8933-B5EBC9416B5C}" destId="{4A20F3B7-602E-411B-B9A3-1630E3AD0CAD}" srcOrd="14" destOrd="0" presId="urn:microsoft.com/office/officeart/2005/8/layout/bProcess3"/>
    <dgm:cxn modelId="{F481D9CA-B7F0-4C23-B079-1EDDC3D1B4FC}" type="presParOf" srcId="{8783B90E-C957-4A95-8933-B5EBC9416B5C}" destId="{7D16B920-DBD9-439E-859F-8CDB52B0426D}" srcOrd="15" destOrd="0" presId="urn:microsoft.com/office/officeart/2005/8/layout/bProcess3"/>
    <dgm:cxn modelId="{C37D4CA3-35B0-4FDE-83DC-B7C7CFF00799}" type="presParOf" srcId="{7D16B920-DBD9-439E-859F-8CDB52B0426D}" destId="{8E75B4B5-F4D4-44A8-8ED9-0C5CAABCC256}" srcOrd="0" destOrd="0" presId="urn:microsoft.com/office/officeart/2005/8/layout/bProcess3"/>
    <dgm:cxn modelId="{6E53FF35-429B-42E1-9B52-28F45EBB9FD9}" type="presParOf" srcId="{8783B90E-C957-4A95-8933-B5EBC9416B5C}" destId="{4ED91DB4-5C42-4DC1-BCB8-946FFB6AF7CB}" srcOrd="16" destOrd="0" presId="urn:microsoft.com/office/officeart/2005/8/layout/bProcess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BC750-A64A-4F3D-9AA9-253042C37767}">
      <dsp:nvSpPr>
        <dsp:cNvPr id="0" name=""/>
        <dsp:cNvSpPr/>
      </dsp:nvSpPr>
      <dsp:spPr>
        <a:xfrm>
          <a:off x="0" y="0"/>
          <a:ext cx="7127803" cy="10109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kk-KZ" sz="1600" b="1" kern="1200" dirty="0">
              <a:latin typeface="Times New Roman" panose="02020603050405020304" pitchFamily="18" charset="0"/>
              <a:cs typeface="Times New Roman" panose="02020603050405020304" pitchFamily="18" charset="0"/>
            </a:rPr>
            <a:t>«Көшпелі директор кабинеті» челленджі</a:t>
          </a:r>
          <a:endParaRPr lang="ru-KZ" sz="1600" b="1"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kk-KZ" sz="1200" kern="1200" dirty="0">
              <a:latin typeface="Times New Roman" panose="02020603050405020304" pitchFamily="18" charset="0"/>
              <a:cs typeface="Times New Roman" panose="02020603050405020304" pitchFamily="18" charset="0"/>
            </a:rPr>
            <a:t>Ай сайын бір директор басқа мекемеге 1 күндік «көшпелі директор» ретінде барып, сол жердегі процестерді басқарады.</a:t>
          </a:r>
          <a:endParaRPr lang="ru-KZ" sz="1200" kern="1200" dirty="0">
            <a:latin typeface="Times New Roman" panose="02020603050405020304" pitchFamily="18" charset="0"/>
            <a:cs typeface="Times New Roman" panose="02020603050405020304" pitchFamily="18" charset="0"/>
          </a:endParaRPr>
        </a:p>
      </dsp:txBody>
      <dsp:txXfrm>
        <a:off x="29609" y="29609"/>
        <a:ext cx="5918664" cy="951701"/>
      </dsp:txXfrm>
    </dsp:sp>
    <dsp:sp modelId="{2310CFF0-BCF7-44A1-9D5C-CED8BEF9F69B}">
      <dsp:nvSpPr>
        <dsp:cNvPr id="0" name=""/>
        <dsp:cNvSpPr/>
      </dsp:nvSpPr>
      <dsp:spPr>
        <a:xfrm>
          <a:off x="532271" y="1151325"/>
          <a:ext cx="7127803" cy="101091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kk-KZ" sz="1600" b="1" kern="1200" dirty="0">
              <a:latin typeface="Times New Roman" panose="02020603050405020304" pitchFamily="18" charset="0"/>
              <a:cs typeface="Times New Roman" panose="02020603050405020304" pitchFamily="18" charset="0"/>
            </a:rPr>
            <a:t>«Педагогтер дуэлі» форматы</a:t>
          </a:r>
          <a:endParaRPr lang="ru-KZ" sz="16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kk-KZ" sz="1200" kern="1200" dirty="0">
              <a:latin typeface="Times New Roman" panose="02020603050405020304" pitchFamily="18" charset="0"/>
              <a:cs typeface="Times New Roman" panose="02020603050405020304" pitchFamily="18" charset="0"/>
            </a:rPr>
            <a:t>Екі түрлі мекеменің екі педагогі 20 минут ішінде бір ортақ тақырыпта сабақ өткізіп, өз әдістерін салыстырады.</a:t>
          </a:r>
          <a:endParaRPr lang="ru-KZ" sz="1200" kern="1200" dirty="0">
            <a:latin typeface="Times New Roman" panose="02020603050405020304" pitchFamily="18" charset="0"/>
            <a:cs typeface="Times New Roman" panose="02020603050405020304" pitchFamily="18" charset="0"/>
          </a:endParaRPr>
        </a:p>
      </dsp:txBody>
      <dsp:txXfrm>
        <a:off x="561880" y="1180934"/>
        <a:ext cx="5879216" cy="951701"/>
      </dsp:txXfrm>
    </dsp:sp>
    <dsp:sp modelId="{25D08C5A-D838-4743-84DC-4819BA2FECBD}">
      <dsp:nvSpPr>
        <dsp:cNvPr id="0" name=""/>
        <dsp:cNvSpPr/>
      </dsp:nvSpPr>
      <dsp:spPr>
        <a:xfrm>
          <a:off x="1064542" y="2302651"/>
          <a:ext cx="7127803" cy="101091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kk-KZ" sz="1600" b="1" kern="1200" dirty="0">
              <a:latin typeface="Times New Roman" panose="02020603050405020304" pitchFamily="18" charset="0"/>
              <a:cs typeface="Times New Roman" panose="02020603050405020304" pitchFamily="18" charset="0"/>
            </a:rPr>
            <a:t>Жасырын бақылау — «Mystery Guest»</a:t>
          </a:r>
          <a:endParaRPr lang="ru-KZ" sz="16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kk-KZ" sz="1200" kern="1200" dirty="0">
              <a:latin typeface="Times New Roman" panose="02020603050405020304" pitchFamily="18" charset="0"/>
              <a:cs typeface="Times New Roman" panose="02020603050405020304" pitchFamily="18" charset="0"/>
            </a:rPr>
            <a:t>Айына бір рет командалар басқа команданың бір қатысушысын «Жасырын қонақ» ретінде жібереді. Ол атмосфера, балалармен жұмыс, қызмет сапасы бойынша бақылау жүргізеді және кері байланыс береді</a:t>
          </a:r>
          <a:endParaRPr lang="ru-KZ" sz="1200" kern="1200" dirty="0">
            <a:latin typeface="Times New Roman" panose="02020603050405020304" pitchFamily="18" charset="0"/>
            <a:cs typeface="Times New Roman" panose="02020603050405020304" pitchFamily="18" charset="0"/>
          </a:endParaRPr>
        </a:p>
      </dsp:txBody>
      <dsp:txXfrm>
        <a:off x="1094151" y="2332260"/>
        <a:ext cx="5879216" cy="951701"/>
      </dsp:txXfrm>
    </dsp:sp>
    <dsp:sp modelId="{0C1AE46A-DE88-4DF9-B437-5A85438322FD}">
      <dsp:nvSpPr>
        <dsp:cNvPr id="0" name=""/>
        <dsp:cNvSpPr/>
      </dsp:nvSpPr>
      <dsp:spPr>
        <a:xfrm>
          <a:off x="1596813" y="3453976"/>
          <a:ext cx="7127803" cy="101091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kk-KZ" sz="1600" b="1" kern="1200" dirty="0">
              <a:latin typeface="Times New Roman" panose="02020603050405020304" pitchFamily="18" charset="0"/>
              <a:cs typeface="Times New Roman" panose="02020603050405020304" pitchFamily="18" charset="0"/>
            </a:rPr>
            <a:t>«Challenge Box» – ай сайынғы қорап</a:t>
          </a:r>
          <a:endParaRPr lang="ru-KZ" sz="16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kk-KZ" sz="1200" kern="1200" dirty="0">
              <a:latin typeface="Times New Roman" panose="02020603050405020304" pitchFamily="18" charset="0"/>
              <a:cs typeface="Times New Roman" panose="02020603050405020304" pitchFamily="18" charset="0"/>
            </a:rPr>
            <a:t>Әр айда барлық командаларға бір тапсырма қорабы беріледі. Тапсырманың мазмұнын жоба авторы айқындайды. Топтар орындауға міндеттеледі. </a:t>
          </a:r>
          <a:endParaRPr lang="ru-KZ" sz="1200" kern="1200" dirty="0">
            <a:latin typeface="Times New Roman" panose="02020603050405020304" pitchFamily="18" charset="0"/>
            <a:cs typeface="Times New Roman" panose="02020603050405020304" pitchFamily="18" charset="0"/>
          </a:endParaRPr>
        </a:p>
      </dsp:txBody>
      <dsp:txXfrm>
        <a:off x="1626422" y="3483585"/>
        <a:ext cx="5879216" cy="951701"/>
      </dsp:txXfrm>
    </dsp:sp>
    <dsp:sp modelId="{F69147A6-DAA4-412A-8CEF-3EE8FACB0870}">
      <dsp:nvSpPr>
        <dsp:cNvPr id="0" name=""/>
        <dsp:cNvSpPr/>
      </dsp:nvSpPr>
      <dsp:spPr>
        <a:xfrm>
          <a:off x="2129084" y="4605302"/>
          <a:ext cx="7127803" cy="101091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kk-KZ" sz="1600" b="1" kern="1200" dirty="0">
              <a:latin typeface="Times New Roman" panose="02020603050405020304" pitchFamily="18" charset="0"/>
              <a:cs typeface="Times New Roman" panose="02020603050405020304" pitchFamily="18" charset="0"/>
            </a:rPr>
            <a:t>Q-BILIM ZKO</a:t>
          </a:r>
          <a:endParaRPr lang="ru-KZ" sz="16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kk-KZ" sz="1200" kern="1200" dirty="0">
              <a:latin typeface="Times New Roman" panose="02020603050405020304" pitchFamily="18" charset="0"/>
              <a:cs typeface="Times New Roman" panose="02020603050405020304" pitchFamily="18" charset="0"/>
            </a:rPr>
            <a:t>YouTube каналын ашу, сол каналға жұмыстарды сапалы кадр және қысқаша видеомен жүктеп отыру тапсырылады. </a:t>
          </a:r>
          <a:endParaRPr lang="ru-KZ" sz="1200" kern="1200" dirty="0">
            <a:latin typeface="Times New Roman" panose="02020603050405020304" pitchFamily="18" charset="0"/>
            <a:cs typeface="Times New Roman" panose="02020603050405020304" pitchFamily="18" charset="0"/>
          </a:endParaRPr>
        </a:p>
      </dsp:txBody>
      <dsp:txXfrm>
        <a:off x="2158693" y="4634911"/>
        <a:ext cx="5879216" cy="951701"/>
      </dsp:txXfrm>
    </dsp:sp>
    <dsp:sp modelId="{15B71EC9-3DD9-48F0-8096-2CDC0B3A92A0}">
      <dsp:nvSpPr>
        <dsp:cNvPr id="0" name=""/>
        <dsp:cNvSpPr/>
      </dsp:nvSpPr>
      <dsp:spPr>
        <a:xfrm>
          <a:off x="6470705" y="738533"/>
          <a:ext cx="657097" cy="65709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ru-KZ" sz="3100" kern="1200">
            <a:latin typeface="Times New Roman" panose="02020603050405020304" pitchFamily="18" charset="0"/>
            <a:cs typeface="Times New Roman" panose="02020603050405020304" pitchFamily="18" charset="0"/>
          </a:endParaRPr>
        </a:p>
      </dsp:txBody>
      <dsp:txXfrm>
        <a:off x="6618552" y="738533"/>
        <a:ext cx="361403" cy="494465"/>
      </dsp:txXfrm>
    </dsp:sp>
    <dsp:sp modelId="{17A7FE4C-4B4E-4B41-8EA1-3BDA5AD93896}">
      <dsp:nvSpPr>
        <dsp:cNvPr id="0" name=""/>
        <dsp:cNvSpPr/>
      </dsp:nvSpPr>
      <dsp:spPr>
        <a:xfrm>
          <a:off x="7002976" y="1889858"/>
          <a:ext cx="657097" cy="65709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ru-KZ" sz="3100" kern="1200">
            <a:latin typeface="Times New Roman" panose="02020603050405020304" pitchFamily="18" charset="0"/>
            <a:cs typeface="Times New Roman" panose="02020603050405020304" pitchFamily="18" charset="0"/>
          </a:endParaRPr>
        </a:p>
      </dsp:txBody>
      <dsp:txXfrm>
        <a:off x="7150823" y="1889858"/>
        <a:ext cx="361403" cy="494465"/>
      </dsp:txXfrm>
    </dsp:sp>
    <dsp:sp modelId="{65CE6170-5686-418B-9D5F-184AEEE024AC}">
      <dsp:nvSpPr>
        <dsp:cNvPr id="0" name=""/>
        <dsp:cNvSpPr/>
      </dsp:nvSpPr>
      <dsp:spPr>
        <a:xfrm>
          <a:off x="7535247" y="3024335"/>
          <a:ext cx="657097" cy="65709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ru-KZ" sz="3100" kern="1200">
            <a:latin typeface="Times New Roman" panose="02020603050405020304" pitchFamily="18" charset="0"/>
            <a:cs typeface="Times New Roman" panose="02020603050405020304" pitchFamily="18" charset="0"/>
          </a:endParaRPr>
        </a:p>
      </dsp:txBody>
      <dsp:txXfrm>
        <a:off x="7683094" y="3024335"/>
        <a:ext cx="361403" cy="494465"/>
      </dsp:txXfrm>
    </dsp:sp>
    <dsp:sp modelId="{9A9646BD-23BE-4B14-8DC1-4F760C3591DB}">
      <dsp:nvSpPr>
        <dsp:cNvPr id="0" name=""/>
        <dsp:cNvSpPr/>
      </dsp:nvSpPr>
      <dsp:spPr>
        <a:xfrm>
          <a:off x="8067518" y="4186893"/>
          <a:ext cx="657097" cy="657097"/>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ru-KZ" sz="3100" kern="1200">
            <a:latin typeface="Times New Roman" panose="02020603050405020304" pitchFamily="18" charset="0"/>
            <a:cs typeface="Times New Roman" panose="02020603050405020304" pitchFamily="18" charset="0"/>
          </a:endParaRPr>
        </a:p>
      </dsp:txBody>
      <dsp:txXfrm>
        <a:off x="8215365" y="4186893"/>
        <a:ext cx="361403" cy="4944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B3B47-24F7-4E5C-8413-DFAE389CBA5C}">
      <dsp:nvSpPr>
        <dsp:cNvPr id="0" name=""/>
        <dsp:cNvSpPr/>
      </dsp:nvSpPr>
      <dsp:spPr>
        <a:xfrm>
          <a:off x="2955001" y="798926"/>
          <a:ext cx="611677" cy="91440"/>
        </a:xfrm>
        <a:custGeom>
          <a:avLst/>
          <a:gdLst/>
          <a:ahLst/>
          <a:cxnLst/>
          <a:rect l="0" t="0" r="0" b="0"/>
          <a:pathLst>
            <a:path>
              <a:moveTo>
                <a:pt x="0" y="45720"/>
              </a:moveTo>
              <a:lnTo>
                <a:pt x="611677"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KZ" sz="1400" kern="1200">
            <a:latin typeface="Times New Roman" panose="02020603050405020304" pitchFamily="18" charset="0"/>
            <a:cs typeface="Times New Roman" panose="02020603050405020304" pitchFamily="18" charset="0"/>
          </a:endParaRPr>
        </a:p>
      </dsp:txBody>
      <dsp:txXfrm>
        <a:off x="3244782" y="841432"/>
        <a:ext cx="32113" cy="6429"/>
      </dsp:txXfrm>
    </dsp:sp>
    <dsp:sp modelId="{28399B38-7BD6-4DE6-84F5-1C5265C3D2FB}">
      <dsp:nvSpPr>
        <dsp:cNvPr id="0" name=""/>
        <dsp:cNvSpPr/>
      </dsp:nvSpPr>
      <dsp:spPr>
        <a:xfrm>
          <a:off x="164290" y="6893"/>
          <a:ext cx="2792510" cy="167550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kk-KZ" sz="1400" b="1" kern="1200" dirty="0">
              <a:latin typeface="Times New Roman" panose="02020603050405020304" pitchFamily="18" charset="0"/>
              <a:cs typeface="Times New Roman" panose="02020603050405020304" pitchFamily="18" charset="0"/>
            </a:rPr>
            <a:t>ҚАҢТАР — Музыка айы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Музыка мектебі тәжірибесі</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Ашық сабақтар: хор, домбыра, оркестр, вокал</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Арнайы тақырып: «Дарынды балаларды анықтау әдістері»</a:t>
          </a:r>
          <a:endParaRPr lang="ru-KZ" sz="1400" kern="1200" dirty="0">
            <a:latin typeface="Times New Roman" panose="02020603050405020304" pitchFamily="18" charset="0"/>
            <a:cs typeface="Times New Roman" panose="02020603050405020304" pitchFamily="18" charset="0"/>
          </a:endParaRPr>
        </a:p>
      </dsp:txBody>
      <dsp:txXfrm>
        <a:off x="164290" y="6893"/>
        <a:ext cx="2792510" cy="1675506"/>
      </dsp:txXfrm>
    </dsp:sp>
    <dsp:sp modelId="{6E1661B9-2899-44E6-8133-F24C4E248024}">
      <dsp:nvSpPr>
        <dsp:cNvPr id="0" name=""/>
        <dsp:cNvSpPr/>
      </dsp:nvSpPr>
      <dsp:spPr>
        <a:xfrm>
          <a:off x="6389789" y="798926"/>
          <a:ext cx="611677" cy="91440"/>
        </a:xfrm>
        <a:custGeom>
          <a:avLst/>
          <a:gdLst/>
          <a:ahLst/>
          <a:cxnLst/>
          <a:rect l="0" t="0" r="0" b="0"/>
          <a:pathLst>
            <a:path>
              <a:moveTo>
                <a:pt x="0" y="45720"/>
              </a:moveTo>
              <a:lnTo>
                <a:pt x="611677"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KZ" sz="1400" kern="1200">
            <a:latin typeface="Times New Roman" panose="02020603050405020304" pitchFamily="18" charset="0"/>
            <a:cs typeface="Times New Roman" panose="02020603050405020304" pitchFamily="18" charset="0"/>
          </a:endParaRPr>
        </a:p>
      </dsp:txBody>
      <dsp:txXfrm>
        <a:off x="6679571" y="841432"/>
        <a:ext cx="32113" cy="6429"/>
      </dsp:txXfrm>
    </dsp:sp>
    <dsp:sp modelId="{7C78F685-4B1E-47E9-850B-0FB2F6ABA891}">
      <dsp:nvSpPr>
        <dsp:cNvPr id="0" name=""/>
        <dsp:cNvSpPr/>
      </dsp:nvSpPr>
      <dsp:spPr>
        <a:xfrm>
          <a:off x="3599078" y="6893"/>
          <a:ext cx="2792510" cy="167550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kk-KZ" sz="1400" b="1" kern="1200" dirty="0">
              <a:latin typeface="Times New Roman" panose="02020603050405020304" pitchFamily="18" charset="0"/>
              <a:cs typeface="Times New Roman" panose="02020603050405020304" pitchFamily="18" charset="0"/>
            </a:rPr>
            <a:t>АҚПАН — Туризм айы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Туристік клуб немесе туризм орталығы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Маршрут жасау, қауіпсіздік, экскурсия әдістемесі</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Арнайы тақырып: «Outdoor training»</a:t>
          </a:r>
          <a:endParaRPr lang="ru-KZ" sz="1400" kern="1200" dirty="0">
            <a:latin typeface="Times New Roman" panose="02020603050405020304" pitchFamily="18" charset="0"/>
            <a:cs typeface="Times New Roman" panose="02020603050405020304" pitchFamily="18" charset="0"/>
          </a:endParaRPr>
        </a:p>
      </dsp:txBody>
      <dsp:txXfrm>
        <a:off x="3599078" y="6893"/>
        <a:ext cx="2792510" cy="1675506"/>
      </dsp:txXfrm>
    </dsp:sp>
    <dsp:sp modelId="{E0446491-EF75-4B12-9E6A-77406EDE2335}">
      <dsp:nvSpPr>
        <dsp:cNvPr id="0" name=""/>
        <dsp:cNvSpPr/>
      </dsp:nvSpPr>
      <dsp:spPr>
        <a:xfrm>
          <a:off x="1560545" y="1680600"/>
          <a:ext cx="6869576" cy="611677"/>
        </a:xfrm>
        <a:custGeom>
          <a:avLst/>
          <a:gdLst/>
          <a:ahLst/>
          <a:cxnLst/>
          <a:rect l="0" t="0" r="0" b="0"/>
          <a:pathLst>
            <a:path>
              <a:moveTo>
                <a:pt x="6869576" y="0"/>
              </a:moveTo>
              <a:lnTo>
                <a:pt x="6869576" y="322938"/>
              </a:lnTo>
              <a:lnTo>
                <a:pt x="0" y="322938"/>
              </a:lnTo>
              <a:lnTo>
                <a:pt x="0" y="611677"/>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KZ" sz="1400" kern="1200">
            <a:latin typeface="Times New Roman" panose="02020603050405020304" pitchFamily="18" charset="0"/>
            <a:cs typeface="Times New Roman" panose="02020603050405020304" pitchFamily="18" charset="0"/>
          </a:endParaRPr>
        </a:p>
      </dsp:txBody>
      <dsp:txXfrm>
        <a:off x="4822845" y="1983224"/>
        <a:ext cx="344976" cy="6429"/>
      </dsp:txXfrm>
    </dsp:sp>
    <dsp:sp modelId="{217F0AA0-FC29-4E7F-82C1-0D5B961CA6A2}">
      <dsp:nvSpPr>
        <dsp:cNvPr id="0" name=""/>
        <dsp:cNvSpPr/>
      </dsp:nvSpPr>
      <dsp:spPr>
        <a:xfrm>
          <a:off x="7033866" y="6893"/>
          <a:ext cx="2792510" cy="167550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kk-KZ" sz="1400" b="1" kern="1200" dirty="0">
              <a:latin typeface="Times New Roman" panose="02020603050405020304" pitchFamily="18" charset="0"/>
              <a:cs typeface="Times New Roman" panose="02020603050405020304" pitchFamily="18" charset="0"/>
            </a:rPr>
            <a:t>НАУРЫЗ — Шығармашылық айы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Балалар шығармашылығы орталығы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Қолөнер, бейнелеу, техниктік моделдеу, театр</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Арнайы тақырып: «Жобаға негізделген шығармашылық»</a:t>
          </a:r>
          <a:endParaRPr lang="ru-KZ" sz="1400" kern="1200" dirty="0">
            <a:latin typeface="Times New Roman" panose="02020603050405020304" pitchFamily="18" charset="0"/>
            <a:cs typeface="Times New Roman" panose="02020603050405020304" pitchFamily="18" charset="0"/>
          </a:endParaRPr>
        </a:p>
      </dsp:txBody>
      <dsp:txXfrm>
        <a:off x="7033866" y="6893"/>
        <a:ext cx="2792510" cy="1675506"/>
      </dsp:txXfrm>
    </dsp:sp>
    <dsp:sp modelId="{709C1173-BC19-4463-9AB1-ADBD0E6516EB}">
      <dsp:nvSpPr>
        <dsp:cNvPr id="0" name=""/>
        <dsp:cNvSpPr/>
      </dsp:nvSpPr>
      <dsp:spPr>
        <a:xfrm>
          <a:off x="2955001" y="3116711"/>
          <a:ext cx="611677" cy="91440"/>
        </a:xfrm>
        <a:custGeom>
          <a:avLst/>
          <a:gdLst/>
          <a:ahLst/>
          <a:cxnLst/>
          <a:rect l="0" t="0" r="0" b="0"/>
          <a:pathLst>
            <a:path>
              <a:moveTo>
                <a:pt x="0" y="45720"/>
              </a:moveTo>
              <a:lnTo>
                <a:pt x="611677"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KZ" sz="1400" kern="1200">
            <a:latin typeface="Times New Roman" panose="02020603050405020304" pitchFamily="18" charset="0"/>
            <a:cs typeface="Times New Roman" panose="02020603050405020304" pitchFamily="18" charset="0"/>
          </a:endParaRPr>
        </a:p>
      </dsp:txBody>
      <dsp:txXfrm>
        <a:off x="3244782" y="3159216"/>
        <a:ext cx="32113" cy="6429"/>
      </dsp:txXfrm>
    </dsp:sp>
    <dsp:sp modelId="{710F845C-ADBF-40AD-AA59-1814295B99FD}">
      <dsp:nvSpPr>
        <dsp:cNvPr id="0" name=""/>
        <dsp:cNvSpPr/>
      </dsp:nvSpPr>
      <dsp:spPr>
        <a:xfrm>
          <a:off x="164290" y="2324677"/>
          <a:ext cx="2792510" cy="167550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kk-KZ" sz="1400" b="1" kern="1200" dirty="0">
              <a:latin typeface="Times New Roman" panose="02020603050405020304" pitchFamily="18" charset="0"/>
              <a:cs typeface="Times New Roman" panose="02020603050405020304" pitchFamily="18" charset="0"/>
            </a:rPr>
            <a:t>СӘУІР — Музыка айы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None/>
          </a:pPr>
          <a:r>
            <a:rPr lang="kk-KZ" sz="1400" kern="1200" dirty="0">
              <a:latin typeface="Times New Roman" panose="02020603050405020304" pitchFamily="18" charset="0"/>
              <a:cs typeface="Times New Roman" panose="02020603050405020304" pitchFamily="18" charset="0"/>
            </a:rPr>
            <a:t>Музыка мектебіндегі жаңа бағыттарды таныстыру</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None/>
          </a:pPr>
          <a:r>
            <a:rPr lang="kk-KZ" sz="1400" kern="1200" dirty="0">
              <a:latin typeface="Times New Roman" panose="02020603050405020304" pitchFamily="18" charset="0"/>
              <a:cs typeface="Times New Roman" panose="02020603050405020304" pitchFamily="18" charset="0"/>
            </a:rPr>
            <a:t>Электронды музыка, ансамбльдік жұмыс</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None/>
          </a:pPr>
          <a:r>
            <a:rPr lang="kk-KZ" sz="1400" kern="1200" dirty="0">
              <a:latin typeface="Times New Roman" panose="02020603050405020304" pitchFamily="18" charset="0"/>
              <a:cs typeface="Times New Roman" panose="02020603050405020304" pitchFamily="18" charset="0"/>
            </a:rPr>
            <a:t>Арнайы тақырып: «Педагогтың орындаушылық шеберлігі»</a:t>
          </a:r>
          <a:endParaRPr lang="ru-KZ" sz="1400" kern="1200" dirty="0">
            <a:latin typeface="Times New Roman" panose="02020603050405020304" pitchFamily="18" charset="0"/>
            <a:cs typeface="Times New Roman" panose="02020603050405020304" pitchFamily="18" charset="0"/>
          </a:endParaRPr>
        </a:p>
      </dsp:txBody>
      <dsp:txXfrm>
        <a:off x="164290" y="2324677"/>
        <a:ext cx="2792510" cy="1675506"/>
      </dsp:txXfrm>
    </dsp:sp>
    <dsp:sp modelId="{3B4F3B3A-384C-4F45-878E-4595E3CB2D66}">
      <dsp:nvSpPr>
        <dsp:cNvPr id="0" name=""/>
        <dsp:cNvSpPr/>
      </dsp:nvSpPr>
      <dsp:spPr>
        <a:xfrm>
          <a:off x="6389789" y="3116711"/>
          <a:ext cx="611677" cy="91440"/>
        </a:xfrm>
        <a:custGeom>
          <a:avLst/>
          <a:gdLst/>
          <a:ahLst/>
          <a:cxnLst/>
          <a:rect l="0" t="0" r="0" b="0"/>
          <a:pathLst>
            <a:path>
              <a:moveTo>
                <a:pt x="0" y="45720"/>
              </a:moveTo>
              <a:lnTo>
                <a:pt x="611677"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KZ" sz="1400" kern="1200">
            <a:latin typeface="Times New Roman" panose="02020603050405020304" pitchFamily="18" charset="0"/>
            <a:cs typeface="Times New Roman" panose="02020603050405020304" pitchFamily="18" charset="0"/>
          </a:endParaRPr>
        </a:p>
      </dsp:txBody>
      <dsp:txXfrm>
        <a:off x="6679571" y="3159216"/>
        <a:ext cx="32113" cy="6429"/>
      </dsp:txXfrm>
    </dsp:sp>
    <dsp:sp modelId="{DCC77DE9-DC99-4D05-93E5-E906957D9D05}">
      <dsp:nvSpPr>
        <dsp:cNvPr id="0" name=""/>
        <dsp:cNvSpPr/>
      </dsp:nvSpPr>
      <dsp:spPr>
        <a:xfrm>
          <a:off x="3599078" y="2324677"/>
          <a:ext cx="2792510" cy="167550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kk-KZ" sz="1400" b="1" kern="1200" dirty="0">
              <a:latin typeface="Times New Roman" panose="02020603050405020304" pitchFamily="18" charset="0"/>
              <a:cs typeface="Times New Roman" panose="02020603050405020304" pitchFamily="18" charset="0"/>
            </a:rPr>
            <a:t>МАМЫР — Туризм айы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Туризм орталығының ашық сабағы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Көктемгі экспедиция немесе практикалық дала сабағы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Арнайы тақырып: «Тимбилдинг және жаяу туризм»</a:t>
          </a:r>
          <a:endParaRPr lang="ru-KZ" sz="1400" kern="1200" dirty="0">
            <a:latin typeface="Times New Roman" panose="02020603050405020304" pitchFamily="18" charset="0"/>
            <a:cs typeface="Times New Roman" panose="02020603050405020304" pitchFamily="18" charset="0"/>
          </a:endParaRPr>
        </a:p>
      </dsp:txBody>
      <dsp:txXfrm>
        <a:off x="3599078" y="2324677"/>
        <a:ext cx="2792510" cy="1675506"/>
      </dsp:txXfrm>
    </dsp:sp>
    <dsp:sp modelId="{64C8DEDF-B0AC-4FC8-874E-9545F47215F0}">
      <dsp:nvSpPr>
        <dsp:cNvPr id="0" name=""/>
        <dsp:cNvSpPr/>
      </dsp:nvSpPr>
      <dsp:spPr>
        <a:xfrm>
          <a:off x="1560545" y="3998384"/>
          <a:ext cx="6869576" cy="611677"/>
        </a:xfrm>
        <a:custGeom>
          <a:avLst/>
          <a:gdLst/>
          <a:ahLst/>
          <a:cxnLst/>
          <a:rect l="0" t="0" r="0" b="0"/>
          <a:pathLst>
            <a:path>
              <a:moveTo>
                <a:pt x="6869576" y="0"/>
              </a:moveTo>
              <a:lnTo>
                <a:pt x="6869576" y="322938"/>
              </a:lnTo>
              <a:lnTo>
                <a:pt x="0" y="322938"/>
              </a:lnTo>
              <a:lnTo>
                <a:pt x="0" y="611677"/>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KZ" sz="1400" kern="1200">
            <a:latin typeface="Times New Roman" panose="02020603050405020304" pitchFamily="18" charset="0"/>
            <a:cs typeface="Times New Roman" panose="02020603050405020304" pitchFamily="18" charset="0"/>
          </a:endParaRPr>
        </a:p>
      </dsp:txBody>
      <dsp:txXfrm>
        <a:off x="4822845" y="4301008"/>
        <a:ext cx="344976" cy="6429"/>
      </dsp:txXfrm>
    </dsp:sp>
    <dsp:sp modelId="{A600A78F-36CC-4631-9F18-2CD6783D3870}">
      <dsp:nvSpPr>
        <dsp:cNvPr id="0" name=""/>
        <dsp:cNvSpPr/>
      </dsp:nvSpPr>
      <dsp:spPr>
        <a:xfrm>
          <a:off x="7033866" y="2324677"/>
          <a:ext cx="2792510" cy="167550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kk-KZ" sz="1400" b="1" kern="1200" dirty="0">
              <a:latin typeface="Times New Roman" panose="02020603050405020304" pitchFamily="18" charset="0"/>
              <a:cs typeface="Times New Roman" panose="02020603050405020304" pitchFamily="18" charset="0"/>
            </a:rPr>
            <a:t>МАУСЫМ — Шығармашылық айы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Жазғы шығармашылық лагерінің форматы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Таланттар фестивалі</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Арнайы тақырып: «Ойын технологиялары»</a:t>
          </a:r>
          <a:endParaRPr lang="ru-KZ" sz="1400" kern="1200" dirty="0">
            <a:latin typeface="Times New Roman" panose="02020603050405020304" pitchFamily="18" charset="0"/>
            <a:cs typeface="Times New Roman" panose="02020603050405020304" pitchFamily="18" charset="0"/>
          </a:endParaRPr>
        </a:p>
      </dsp:txBody>
      <dsp:txXfrm>
        <a:off x="7033866" y="2324677"/>
        <a:ext cx="2792510" cy="1675506"/>
      </dsp:txXfrm>
    </dsp:sp>
    <dsp:sp modelId="{BD88D270-94CA-402F-8604-E1F78DCB49A5}">
      <dsp:nvSpPr>
        <dsp:cNvPr id="0" name=""/>
        <dsp:cNvSpPr/>
      </dsp:nvSpPr>
      <dsp:spPr>
        <a:xfrm>
          <a:off x="2955001" y="5434495"/>
          <a:ext cx="611677" cy="91440"/>
        </a:xfrm>
        <a:custGeom>
          <a:avLst/>
          <a:gdLst/>
          <a:ahLst/>
          <a:cxnLst/>
          <a:rect l="0" t="0" r="0" b="0"/>
          <a:pathLst>
            <a:path>
              <a:moveTo>
                <a:pt x="0" y="45720"/>
              </a:moveTo>
              <a:lnTo>
                <a:pt x="611677"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KZ" sz="1400" kern="1200">
            <a:latin typeface="Times New Roman" panose="02020603050405020304" pitchFamily="18" charset="0"/>
            <a:cs typeface="Times New Roman" panose="02020603050405020304" pitchFamily="18" charset="0"/>
          </a:endParaRPr>
        </a:p>
      </dsp:txBody>
      <dsp:txXfrm>
        <a:off x="3244782" y="5477000"/>
        <a:ext cx="32113" cy="6429"/>
      </dsp:txXfrm>
    </dsp:sp>
    <dsp:sp modelId="{75D63BA8-C329-49DC-9914-EED85AA8C417}">
      <dsp:nvSpPr>
        <dsp:cNvPr id="0" name=""/>
        <dsp:cNvSpPr/>
      </dsp:nvSpPr>
      <dsp:spPr>
        <a:xfrm>
          <a:off x="164290" y="4642461"/>
          <a:ext cx="2792510" cy="167550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kk-KZ" sz="1400" b="1" kern="1200" dirty="0">
              <a:latin typeface="Times New Roman" panose="02020603050405020304" pitchFamily="18" charset="0"/>
              <a:cs typeface="Times New Roman" panose="02020603050405020304" pitchFamily="18" charset="0"/>
            </a:rPr>
            <a:t>ҚЫРКҮЙЕК — Музыка айы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Музыка теориясы, жазғы музыкалық шеберлік сабағы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Арнайы тақырып: «Онлайн музыка білім беру құралдары»</a:t>
          </a:r>
          <a:endParaRPr lang="ru-KZ" sz="1400" kern="1200" dirty="0">
            <a:latin typeface="Times New Roman" panose="02020603050405020304" pitchFamily="18" charset="0"/>
            <a:cs typeface="Times New Roman" panose="02020603050405020304" pitchFamily="18" charset="0"/>
          </a:endParaRPr>
        </a:p>
      </dsp:txBody>
      <dsp:txXfrm>
        <a:off x="164290" y="4642461"/>
        <a:ext cx="2792510" cy="1675506"/>
      </dsp:txXfrm>
    </dsp:sp>
    <dsp:sp modelId="{7D16B920-DBD9-439E-859F-8CDB52B0426D}">
      <dsp:nvSpPr>
        <dsp:cNvPr id="0" name=""/>
        <dsp:cNvSpPr/>
      </dsp:nvSpPr>
      <dsp:spPr>
        <a:xfrm>
          <a:off x="6389789" y="5434495"/>
          <a:ext cx="611677" cy="91440"/>
        </a:xfrm>
        <a:custGeom>
          <a:avLst/>
          <a:gdLst/>
          <a:ahLst/>
          <a:cxnLst/>
          <a:rect l="0" t="0" r="0" b="0"/>
          <a:pathLst>
            <a:path>
              <a:moveTo>
                <a:pt x="0" y="45720"/>
              </a:moveTo>
              <a:lnTo>
                <a:pt x="611677"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KZ" sz="1400" kern="1200">
            <a:latin typeface="Times New Roman" panose="02020603050405020304" pitchFamily="18" charset="0"/>
            <a:cs typeface="Times New Roman" panose="02020603050405020304" pitchFamily="18" charset="0"/>
          </a:endParaRPr>
        </a:p>
      </dsp:txBody>
      <dsp:txXfrm>
        <a:off x="6679571" y="5477000"/>
        <a:ext cx="32113" cy="6429"/>
      </dsp:txXfrm>
    </dsp:sp>
    <dsp:sp modelId="{4A20F3B7-602E-411B-B9A3-1630E3AD0CAD}">
      <dsp:nvSpPr>
        <dsp:cNvPr id="0" name=""/>
        <dsp:cNvSpPr/>
      </dsp:nvSpPr>
      <dsp:spPr>
        <a:xfrm>
          <a:off x="3599078" y="4642461"/>
          <a:ext cx="2792510" cy="167550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kk-KZ" sz="1400" b="1" kern="1200" dirty="0">
              <a:latin typeface="Times New Roman" panose="02020603050405020304" pitchFamily="18" charset="0"/>
              <a:cs typeface="Times New Roman" panose="02020603050405020304" pitchFamily="18" charset="0"/>
            </a:rPr>
            <a:t>ҚАЗАН — Шығармашылық айы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Жаңа оқу жылына шығармашылық жобалар дайындау</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Театрлық қойылымдар, көрме</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Арнайы тақырып: «STEAM шығармашылық жобалар»</a:t>
          </a:r>
          <a:endParaRPr lang="ru-KZ" sz="1400" kern="1200" dirty="0">
            <a:latin typeface="Times New Roman" panose="02020603050405020304" pitchFamily="18" charset="0"/>
            <a:cs typeface="Times New Roman" panose="02020603050405020304" pitchFamily="18" charset="0"/>
          </a:endParaRPr>
        </a:p>
      </dsp:txBody>
      <dsp:txXfrm>
        <a:off x="3599078" y="4642461"/>
        <a:ext cx="2792510" cy="1675506"/>
      </dsp:txXfrm>
    </dsp:sp>
    <dsp:sp modelId="{4ED91DB4-5C42-4DC1-BCB8-946FFB6AF7CB}">
      <dsp:nvSpPr>
        <dsp:cNvPr id="0" name=""/>
        <dsp:cNvSpPr/>
      </dsp:nvSpPr>
      <dsp:spPr>
        <a:xfrm>
          <a:off x="7033866" y="4642461"/>
          <a:ext cx="2792510" cy="167550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kk-KZ" sz="1400" b="1" kern="1200" dirty="0">
              <a:latin typeface="Times New Roman" panose="02020603050405020304" pitchFamily="18" charset="0"/>
              <a:cs typeface="Times New Roman" panose="02020603050405020304" pitchFamily="18" charset="0"/>
            </a:rPr>
            <a:t>ҚАРАША — Туризм айы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Өз аймағын зерттеу жобасы</a:t>
          </a:r>
          <a:endParaRPr lang="ru-KZ"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Font typeface="Wingdings" panose="05000000000000000000" pitchFamily="2" charset="2"/>
            <a:buNone/>
          </a:pPr>
          <a:r>
            <a:rPr lang="kk-KZ" sz="1400" kern="1200" dirty="0">
              <a:latin typeface="Times New Roman" panose="02020603050405020304" pitchFamily="18" charset="0"/>
              <a:cs typeface="Times New Roman" panose="02020603050405020304" pitchFamily="18" charset="0"/>
            </a:rPr>
            <a:t>Арнайы тақырып: «Туризмдегі цифрлық навигация»</a:t>
          </a:r>
          <a:endParaRPr lang="ru-KZ" sz="1400" kern="1200" dirty="0">
            <a:latin typeface="Times New Roman" panose="02020603050405020304" pitchFamily="18" charset="0"/>
            <a:cs typeface="Times New Roman" panose="02020603050405020304" pitchFamily="18" charset="0"/>
          </a:endParaRPr>
        </a:p>
      </dsp:txBody>
      <dsp:txXfrm>
        <a:off x="7033866" y="4642461"/>
        <a:ext cx="2792510" cy="167550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07665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10</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a:p>
        </p:txBody>
      </p:sp>
    </p:spTree>
    <p:extLst>
      <p:ext uri="{BB962C8B-B14F-4D97-AF65-F5344CB8AC3E}">
        <p14:creationId xmlns:p14="http://schemas.microsoft.com/office/powerpoint/2010/main" xmlns="" val="837041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a:p>
        </p:txBody>
      </p:sp>
    </p:spTree>
    <p:extLst>
      <p:ext uri="{BB962C8B-B14F-4D97-AF65-F5344CB8AC3E}">
        <p14:creationId xmlns:p14="http://schemas.microsoft.com/office/powerpoint/2010/main" xmlns="" val="1927662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8</a:t>
            </a:fld>
            <a:endParaRPr lang="en-US"/>
          </a:p>
        </p:txBody>
      </p:sp>
    </p:spTree>
    <p:extLst>
      <p:ext uri="{BB962C8B-B14F-4D97-AF65-F5344CB8AC3E}">
        <p14:creationId xmlns:p14="http://schemas.microsoft.com/office/powerpoint/2010/main" xmlns="" val="307901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9</a:t>
            </a:fld>
            <a:endParaRPr lang="en-US"/>
          </a:p>
        </p:txBody>
      </p:sp>
    </p:spTree>
    <p:extLst>
      <p:ext uri="{BB962C8B-B14F-4D97-AF65-F5344CB8AC3E}">
        <p14:creationId xmlns:p14="http://schemas.microsoft.com/office/powerpoint/2010/main" xmlns=""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4.sv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5760720" y="3361792"/>
            <a:ext cx="8553591" cy="975828"/>
          </a:xfrm>
          <a:prstGeom prst="rect">
            <a:avLst/>
          </a:prstGeom>
          <a:noFill/>
          <a:ln/>
        </p:spPr>
        <p:txBody>
          <a:bodyPr wrap="square" lIns="0" tIns="0" rIns="0" bIns="0" rtlCol="0" anchor="t"/>
          <a:lstStyle/>
          <a:p>
            <a:pPr algn="ctr"/>
            <a:r>
              <a:rPr lang="en-US" sz="4000" dirty="0">
                <a:latin typeface="Times New Roman" panose="02020603050405020304" pitchFamily="18" charset="0"/>
                <a:ea typeface="Bricolage Grotesque Semi Bold" pitchFamily="34" charset="-122"/>
                <a:cs typeface="Times New Roman" panose="02020603050405020304" pitchFamily="18" charset="0"/>
              </a:rPr>
              <a:t>«Q-BILIM СЕРІКТЕСТІК ЖЕЛІСІ»</a:t>
            </a:r>
            <a:r>
              <a:rPr lang="en-US" sz="3200" dirty="0">
                <a:latin typeface="Times New Roman" panose="02020603050405020304" pitchFamily="18" charset="0"/>
                <a:ea typeface="Bricolage Grotesque Semi Bold" pitchFamily="34" charset="-122"/>
                <a:cs typeface="Times New Roman" panose="02020603050405020304" pitchFamily="18" charset="0"/>
              </a:rPr>
              <a:t> ЖОБАСЫ</a:t>
            </a:r>
            <a:r>
              <a:rPr lang="kk-KZ" sz="3200" dirty="0">
                <a:latin typeface="Times New Roman" panose="02020603050405020304" pitchFamily="18" charset="0"/>
                <a:ea typeface="Bricolage Grotesque Semi Bold" pitchFamily="34" charset="-122"/>
                <a:cs typeface="Times New Roman" panose="02020603050405020304" pitchFamily="18" charset="0"/>
              </a:rPr>
              <a:t> </a:t>
            </a:r>
          </a:p>
          <a:p>
            <a:pPr algn="ctr"/>
            <a:r>
              <a:rPr lang="kk-KZ" sz="2000" dirty="0">
                <a:latin typeface="Times New Roman" panose="02020603050405020304" pitchFamily="18" charset="0"/>
                <a:cs typeface="Times New Roman" panose="02020603050405020304" pitchFamily="18" charset="0"/>
              </a:rPr>
              <a:t>бір жылдық желілік тәжірибе алмасу</a:t>
            </a:r>
            <a:endParaRPr lang="x-none" sz="2000" dirty="0">
              <a:latin typeface="Times New Roman" panose="02020603050405020304" pitchFamily="18" charset="0"/>
              <a:cs typeface="Times New Roman" panose="02020603050405020304" pitchFamily="18" charset="0"/>
            </a:endParaRPr>
          </a:p>
        </p:txBody>
      </p:sp>
      <p:sp>
        <p:nvSpPr>
          <p:cNvPr id="4" name="Text 1"/>
          <p:cNvSpPr/>
          <p:nvPr/>
        </p:nvSpPr>
        <p:spPr>
          <a:xfrm>
            <a:off x="6387959" y="6499187"/>
            <a:ext cx="8135722" cy="1270159"/>
          </a:xfrm>
          <a:prstGeom prst="rect">
            <a:avLst/>
          </a:prstGeom>
          <a:noFill/>
          <a:ln/>
        </p:spPr>
        <p:txBody>
          <a:bodyPr wrap="square" lIns="0" tIns="0" rIns="0" bIns="0" rtlCol="0" anchor="t"/>
          <a:lstStyle/>
          <a:p>
            <a:pPr marL="0" indent="0" algn="ctr">
              <a:buNone/>
            </a:pPr>
            <a:r>
              <a:rPr lang="en-US" dirty="0">
                <a:solidFill>
                  <a:srgbClr val="2C2926"/>
                </a:solidFill>
                <a:latin typeface="Times New Roman" panose="02020603050405020304" pitchFamily="18" charset="0"/>
                <a:ea typeface="Inter" pitchFamily="34" charset="-122"/>
                <a:cs typeface="Times New Roman" panose="02020603050405020304" pitchFamily="18" charset="0"/>
              </a:rPr>
              <a:t>«Q-BILIM серіктестік желісі» жобасы қосымша білім беру жүйесінде жаңа көзқарас қалыптастыруға бағытталған. Бұл бір жылдық желілік тәжірибе алмасу </a:t>
            </a:r>
            <a:r>
              <a:rPr lang="en-US" dirty="0" err="1">
                <a:solidFill>
                  <a:srgbClr val="2C2926"/>
                </a:solidFill>
                <a:latin typeface="Times New Roman" panose="02020603050405020304" pitchFamily="18" charset="0"/>
                <a:ea typeface="Inter" pitchFamily="34" charset="-122"/>
                <a:cs typeface="Times New Roman" panose="02020603050405020304" pitchFamily="18" charset="0"/>
              </a:rPr>
              <a:t>жобасы</a:t>
            </a:r>
            <a:r>
              <a:rPr lang="en-US" dirty="0">
                <a:solidFill>
                  <a:srgbClr val="2C2926"/>
                </a:solidFill>
                <a:latin typeface="Times New Roman" panose="02020603050405020304" pitchFamily="18" charset="0"/>
                <a:ea typeface="Inter" pitchFamily="34" charset="-122"/>
                <a:cs typeface="Times New Roman" panose="02020603050405020304" pitchFamily="18" charset="0"/>
              </a:rPr>
              <a:t> 202</a:t>
            </a:r>
            <a:r>
              <a:rPr lang="kk-KZ" dirty="0">
                <a:solidFill>
                  <a:srgbClr val="2C2926"/>
                </a:solidFill>
                <a:latin typeface="Times New Roman" panose="02020603050405020304" pitchFamily="18" charset="0"/>
                <a:ea typeface="Inter" pitchFamily="34" charset="-122"/>
                <a:cs typeface="Times New Roman" panose="02020603050405020304" pitchFamily="18" charset="0"/>
              </a:rPr>
              <a:t>6 </a:t>
            </a:r>
            <a:r>
              <a:rPr lang="en-US" dirty="0" err="1">
                <a:solidFill>
                  <a:srgbClr val="2C2926"/>
                </a:solidFill>
                <a:latin typeface="Times New Roman" panose="02020603050405020304" pitchFamily="18" charset="0"/>
                <a:ea typeface="Inter" pitchFamily="34" charset="-122"/>
                <a:cs typeface="Times New Roman" panose="02020603050405020304" pitchFamily="18" charset="0"/>
              </a:rPr>
              <a:t>жылы</a:t>
            </a:r>
            <a:r>
              <a:rPr lang="en-US" dirty="0">
                <a:solidFill>
                  <a:srgbClr val="2C2926"/>
                </a:solidFill>
                <a:latin typeface="Times New Roman" panose="02020603050405020304" pitchFamily="18" charset="0"/>
                <a:ea typeface="Inter" pitchFamily="34" charset="-122"/>
                <a:cs typeface="Times New Roman" panose="02020603050405020304" pitchFamily="18" charset="0"/>
              </a:rPr>
              <a:t> </a:t>
            </a:r>
            <a:r>
              <a:rPr lang="kk-KZ" dirty="0">
                <a:solidFill>
                  <a:srgbClr val="2C2926"/>
                </a:solidFill>
                <a:latin typeface="Times New Roman" panose="02020603050405020304" pitchFamily="18" charset="0"/>
                <a:ea typeface="Inter" pitchFamily="34" charset="-122"/>
                <a:cs typeface="Times New Roman" panose="02020603050405020304" pitchFamily="18" charset="0"/>
              </a:rPr>
              <a:t>БҚО </a:t>
            </a:r>
            <a:r>
              <a:rPr lang="en-US" dirty="0" err="1">
                <a:solidFill>
                  <a:srgbClr val="2C2926"/>
                </a:solidFill>
                <a:latin typeface="Times New Roman" panose="02020603050405020304" pitchFamily="18" charset="0"/>
                <a:ea typeface="Inter" pitchFamily="34" charset="-122"/>
                <a:cs typeface="Times New Roman" panose="02020603050405020304" pitchFamily="18" charset="0"/>
              </a:rPr>
              <a:t>іске</a:t>
            </a:r>
            <a:r>
              <a:rPr lang="en-US" dirty="0">
                <a:solidFill>
                  <a:srgbClr val="2C2926"/>
                </a:solidFill>
                <a:latin typeface="Times New Roman" panose="02020603050405020304" pitchFamily="18" charset="0"/>
                <a:ea typeface="Inter" pitchFamily="34" charset="-122"/>
                <a:cs typeface="Times New Roman" panose="02020603050405020304" pitchFamily="18" charset="0"/>
              </a:rPr>
              <a:t> </a:t>
            </a:r>
            <a:r>
              <a:rPr lang="kk-KZ" dirty="0">
                <a:solidFill>
                  <a:srgbClr val="2C2926"/>
                </a:solidFill>
                <a:latin typeface="Times New Roman" panose="02020603050405020304" pitchFamily="18" charset="0"/>
                <a:ea typeface="Inter" pitchFamily="34" charset="-122"/>
                <a:cs typeface="Times New Roman" panose="02020603050405020304" pitchFamily="18" charset="0"/>
              </a:rPr>
              <a:t>асады</a:t>
            </a:r>
            <a:r>
              <a:rPr lang="en-US" dirty="0">
                <a:solidFill>
                  <a:srgbClr val="2C2926"/>
                </a:solidFill>
                <a:latin typeface="Times New Roman" panose="02020603050405020304" pitchFamily="18" charset="0"/>
                <a:ea typeface="Inter"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BB9911A0-1F26-4F4A-ABD6-0459297B6F6E}"/>
              </a:ext>
            </a:extLst>
          </p:cNvPr>
          <p:cNvPicPr>
            <a:picLocks noChangeAspect="1"/>
          </p:cNvPicPr>
          <p:nvPr/>
        </p:nvPicPr>
        <p:blipFill>
          <a:blip r:embed="rId4"/>
          <a:stretch>
            <a:fillRect/>
          </a:stretch>
        </p:blipFill>
        <p:spPr>
          <a:xfrm>
            <a:off x="6387959" y="283634"/>
            <a:ext cx="1320765" cy="1240155"/>
          </a:xfrm>
          <a:prstGeom prst="rect">
            <a:avLst/>
          </a:prstGeom>
        </p:spPr>
      </p:pic>
      <p:sp>
        <p:nvSpPr>
          <p:cNvPr id="6" name="TextBox 5">
            <a:extLst>
              <a:ext uri="{FF2B5EF4-FFF2-40B4-BE49-F238E27FC236}">
                <a16:creationId xmlns:a16="http://schemas.microsoft.com/office/drawing/2014/main" xmlns="" id="{35310DB5-22F5-4D91-BB37-59862F22499B}"/>
              </a:ext>
            </a:extLst>
          </p:cNvPr>
          <p:cNvSpPr txBox="1"/>
          <p:nvPr/>
        </p:nvSpPr>
        <p:spPr>
          <a:xfrm>
            <a:off x="7947379" y="580545"/>
            <a:ext cx="6005688" cy="646331"/>
          </a:xfrm>
          <a:prstGeom prst="rect">
            <a:avLst/>
          </a:prstGeom>
          <a:noFill/>
        </p:spPr>
        <p:txBody>
          <a:bodyPr wrap="square" rtlCol="0">
            <a:spAutoFit/>
          </a:bodyPr>
          <a:lstStyle/>
          <a:p>
            <a:pPr algn="ctr"/>
            <a:r>
              <a:rPr lang="kk-KZ" b="1" dirty="0">
                <a:latin typeface="Times New Roman" panose="02020603050405020304" pitchFamily="18" charset="0"/>
                <a:cs typeface="Times New Roman" panose="02020603050405020304" pitchFamily="18" charset="0"/>
              </a:rPr>
              <a:t>БАТЫС ҚАЗАҚСТАН ОБЛЫСЫНЫҢ </a:t>
            </a:r>
          </a:p>
          <a:p>
            <a:pPr algn="ctr"/>
            <a:r>
              <a:rPr lang="kk-KZ" b="1" dirty="0">
                <a:latin typeface="Times New Roman" panose="02020603050405020304" pitchFamily="18" charset="0"/>
                <a:cs typeface="Times New Roman" panose="02020603050405020304" pitchFamily="18" charset="0"/>
              </a:rPr>
              <a:t>ӘДІСТЕМЕЛІК ОРТАЛЫҒЫ</a:t>
            </a:r>
            <a:endParaRPr lang="x-none"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960186" y="0"/>
            <a:ext cx="4670213" cy="8229600"/>
          </a:xfrm>
          <a:prstGeom prst="rect">
            <a:avLst/>
          </a:prstGeom>
        </p:spPr>
      </p:pic>
      <p:sp>
        <p:nvSpPr>
          <p:cNvPr id="3" name="Text 0"/>
          <p:cNvSpPr/>
          <p:nvPr/>
        </p:nvSpPr>
        <p:spPr>
          <a:xfrm>
            <a:off x="270934" y="150495"/>
            <a:ext cx="8403186" cy="519827"/>
          </a:xfrm>
          <a:prstGeom prst="rect">
            <a:avLst/>
          </a:prstGeom>
          <a:noFill/>
          <a:ln/>
        </p:spPr>
        <p:txBody>
          <a:bodyPr wrap="none" lIns="0" tIns="0" rIns="0" bIns="0" rtlCol="0" anchor="t"/>
          <a:lstStyle/>
          <a:p>
            <a:pPr marL="0" indent="0" algn="ctr">
              <a:lnSpc>
                <a:spcPts val="4050"/>
              </a:lnSpc>
              <a:buNone/>
            </a:pPr>
            <a:r>
              <a:rPr lang="ru-RU"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ЖЫЛДЫҚ ЦИКЛ (9 ай → 3 </a:t>
            </a:r>
            <a:r>
              <a:rPr lang="ru-RU" b="1"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бағыт</a:t>
            </a:r>
            <a:r>
              <a:rPr lang="ru-RU"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r>
              <a:rPr lang="ru-RU" b="1"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айналымы</a:t>
            </a:r>
            <a:r>
              <a:rPr lang="ru-RU"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aphicFrame>
        <p:nvGraphicFramePr>
          <p:cNvPr id="22" name="Схема 21">
            <a:extLst>
              <a:ext uri="{FF2B5EF4-FFF2-40B4-BE49-F238E27FC236}">
                <a16:creationId xmlns:a16="http://schemas.microsoft.com/office/drawing/2014/main" xmlns="" id="{C75AF922-BB2F-45F8-91D3-CE91B80E333C}"/>
              </a:ext>
            </a:extLst>
          </p:cNvPr>
          <p:cNvGraphicFramePr/>
          <p:nvPr>
            <p:extLst>
              <p:ext uri="{D42A27DB-BD31-4B8C-83A1-F6EECF244321}">
                <p14:modId xmlns:p14="http://schemas.microsoft.com/office/powerpoint/2010/main" xmlns="" val="460561961"/>
              </p:ext>
            </p:extLst>
          </p:nvPr>
        </p:nvGraphicFramePr>
        <p:xfrm>
          <a:off x="135465" y="670323"/>
          <a:ext cx="9990668" cy="63248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TextBox 23">
            <a:extLst>
              <a:ext uri="{FF2B5EF4-FFF2-40B4-BE49-F238E27FC236}">
                <a16:creationId xmlns:a16="http://schemas.microsoft.com/office/drawing/2014/main" xmlns="" id="{D9AE6D67-A196-4B78-B1F0-99A2788101D7}"/>
              </a:ext>
            </a:extLst>
          </p:cNvPr>
          <p:cNvSpPr txBox="1"/>
          <p:nvPr/>
        </p:nvSpPr>
        <p:spPr>
          <a:xfrm>
            <a:off x="857956" y="7029271"/>
            <a:ext cx="8861779" cy="1200329"/>
          </a:xfrm>
          <a:prstGeom prst="rect">
            <a:avLst/>
          </a:prstGeom>
          <a:noFill/>
        </p:spPr>
        <p:txBody>
          <a:bodyPr wrap="square">
            <a:spAutoFit/>
          </a:bodyPr>
          <a:lstStyle/>
          <a:p>
            <a:pPr algn="ctr"/>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ЖЕЛТОҚСАН —</a:t>
            </a:r>
            <a:r>
              <a:rPr lang="kk-KZ" sz="1800" b="1" dirty="0">
                <a:effectLst/>
                <a:latin typeface="Calibri" panose="020F0502020204030204" pitchFamily="34" charset="0"/>
                <a:ea typeface="Calibri" panose="020F0502020204030204" pitchFamily="34" charset="0"/>
                <a:cs typeface="Times New Roman" panose="02020603050405020304" pitchFamily="18" charset="0"/>
              </a:rPr>
              <a:t> </a:t>
            </a:r>
            <a:r>
              <a:rPr lang="ru-RU" sz="1800" b="1" dirty="0" err="1">
                <a:effectLst/>
                <a:latin typeface="Times New Roman" panose="02020603050405020304" pitchFamily="18" charset="0"/>
                <a:ea typeface="Calibri" panose="020F0502020204030204" pitchFamily="34" charset="0"/>
                <a:cs typeface="Times New Roman" panose="02020603050405020304" pitchFamily="18" charset="0"/>
              </a:rPr>
              <a:t>Қорытынды</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форум </a:t>
            </a:r>
          </a:p>
          <a:p>
            <a:pPr marL="285750" indent="-285750" algn="ctr">
              <a:buFont typeface="Wingdings" panose="05000000000000000000" pitchFamily="2" charset="2"/>
              <a:buChar char="ü"/>
            </a:pPr>
            <a:r>
              <a:rPr lang="kk-KZ" sz="1800" dirty="0">
                <a:effectLst/>
                <a:latin typeface="Times New Roman" panose="02020603050405020304" pitchFamily="18" charset="0"/>
                <a:ea typeface="Times New Roman" panose="02020603050405020304" pitchFamily="18" charset="0"/>
                <a:cs typeface="Times New Roman" panose="02020603050405020304" pitchFamily="18" charset="0"/>
              </a:rPr>
              <a:t>Әр команда жыл бойғы жұмысын қорғайды</a:t>
            </a:r>
            <a:endParaRPr lang="x-none"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buFont typeface="Wingdings" panose="05000000000000000000" pitchFamily="2" charset="2"/>
              <a:buChar char=""/>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Көшбасшы</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командалар</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марапатталады</a:t>
            </a:r>
            <a:endParaRPr lang="x-none"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buFont typeface="Wingdings" panose="05000000000000000000" pitchFamily="2" charset="2"/>
              <a:buChar char=""/>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Болашаққа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арналған</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желілік</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жоспар</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құрылад</a:t>
            </a:r>
            <a:r>
              <a:rPr lang="kk-KZ" sz="1800" dirty="0">
                <a:effectLst/>
                <a:latin typeface="Times New Roman" panose="02020603050405020304" pitchFamily="18" charset="0"/>
                <a:ea typeface="Times New Roman" panose="02020603050405020304" pitchFamily="18" charset="0"/>
                <a:cs typeface="Times New Roman" panose="02020603050405020304" pitchFamily="18" charset="0"/>
              </a:rPr>
              <a:t>ы</a:t>
            </a:r>
            <a:endParaRPr lang="x-non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5998012" y="547092"/>
            <a:ext cx="6923484" cy="399693"/>
          </a:xfrm>
          <a:prstGeom prst="rect">
            <a:avLst/>
          </a:prstGeom>
          <a:noFill/>
          <a:ln/>
        </p:spPr>
        <p:txBody>
          <a:bodyPr wrap="none" lIns="0" tIns="0" rIns="0" bIns="0" rtlCol="0" anchor="t"/>
          <a:lstStyle/>
          <a:p>
            <a:pPr marL="0" indent="0" algn="l">
              <a:lnSpc>
                <a:spcPts val="3100"/>
              </a:lnSpc>
              <a:buNone/>
            </a:pPr>
            <a:r>
              <a:rPr lang="en-US" sz="2500" dirty="0">
                <a:solidFill>
                  <a:srgbClr val="2C2926"/>
                </a:solidFill>
                <a:latin typeface="Times New Roman" pitchFamily="18" charset="0"/>
                <a:ea typeface="Bricolage Grotesque Semi Bold" pitchFamily="34" charset="-122"/>
                <a:cs typeface="Times New Roman" pitchFamily="18" charset="0"/>
              </a:rPr>
              <a:t>«Қосымша білім TEDx — Leadership Podcast»</a:t>
            </a:r>
            <a:endParaRPr lang="en-US" sz="2500" dirty="0">
              <a:latin typeface="Times New Roman" pitchFamily="18" charset="0"/>
              <a:cs typeface="Times New Roman" pitchFamily="18" charset="0"/>
            </a:endParaRPr>
          </a:p>
        </p:txBody>
      </p:sp>
      <p:sp>
        <p:nvSpPr>
          <p:cNvPr id="4" name="Text 1"/>
          <p:cNvSpPr/>
          <p:nvPr/>
        </p:nvSpPr>
        <p:spPr>
          <a:xfrm>
            <a:off x="5998012" y="1138595"/>
            <a:ext cx="8120777" cy="409099"/>
          </a:xfrm>
          <a:prstGeom prst="rect">
            <a:avLst/>
          </a:prstGeom>
          <a:noFill/>
          <a:ln/>
        </p:spPr>
        <p:txBody>
          <a:bodyPr wrap="square" lIns="0" tIns="0" rIns="0" bIns="0" rtlCol="0" anchor="t"/>
          <a:lstStyle/>
          <a:p>
            <a:pPr marL="0" indent="0" algn="l">
              <a:lnSpc>
                <a:spcPts val="1600"/>
              </a:lnSpc>
              <a:buNone/>
            </a:pPr>
            <a:r>
              <a:rPr lang="en-US" sz="1600" dirty="0">
                <a:solidFill>
                  <a:srgbClr val="2C2926"/>
                </a:solidFill>
                <a:latin typeface="Times New Roman" pitchFamily="18" charset="0"/>
                <a:ea typeface="Inter" pitchFamily="34" charset="-122"/>
                <a:cs typeface="Times New Roman" pitchFamily="18" charset="0"/>
              </a:rPr>
              <a:t>Жыл соңында әр команданың топ басшысы (Team Leader) 10 минуттық TEDx стиліндегі жеке спикерлік баяндамасын видеоподкаст ретінде түсіреді.</a:t>
            </a:r>
            <a:endParaRPr lang="en-US" sz="1600" dirty="0">
              <a:latin typeface="Times New Roman" pitchFamily="18" charset="0"/>
              <a:cs typeface="Times New Roman" pitchFamily="18" charset="0"/>
            </a:endParaRPr>
          </a:p>
        </p:txBody>
      </p:sp>
      <p:sp>
        <p:nvSpPr>
          <p:cNvPr id="5" name="Shape 2"/>
          <p:cNvSpPr/>
          <p:nvPr/>
        </p:nvSpPr>
        <p:spPr>
          <a:xfrm>
            <a:off x="5998012" y="1691521"/>
            <a:ext cx="8120777" cy="1263610"/>
          </a:xfrm>
          <a:prstGeom prst="roundRect">
            <a:avLst>
              <a:gd name="adj" fmla="val 4252"/>
            </a:avLst>
          </a:prstGeom>
          <a:solidFill>
            <a:srgbClr val="FFFFFF"/>
          </a:solidFill>
          <a:ln w="7620">
            <a:solidFill>
              <a:srgbClr val="F8ECD3"/>
            </a:solidFill>
            <a:prstDash val="solid"/>
          </a:ln>
        </p:spPr>
      </p:sp>
      <p:pic>
        <p:nvPicPr>
          <p:cNvPr id="6" name="Image 1" descr="preencoded.png"/>
          <p:cNvPicPr>
            <a:picLocks noChangeAspect="1"/>
          </p:cNvPicPr>
          <p:nvPr/>
        </p:nvPicPr>
        <p:blipFill>
          <a:blip r:embed="rId4"/>
          <a:stretch>
            <a:fillRect/>
          </a:stretch>
        </p:blipFill>
        <p:spPr>
          <a:xfrm>
            <a:off x="6133505" y="1827014"/>
            <a:ext cx="383738" cy="383738"/>
          </a:xfrm>
          <a:prstGeom prst="rect">
            <a:avLst/>
          </a:prstGeom>
        </p:spPr>
      </p:pic>
      <p:pic>
        <p:nvPicPr>
          <p:cNvPr id="7" name="Image 2" descr="preencoded.png"/>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238994" y="1932503"/>
            <a:ext cx="172641" cy="172641"/>
          </a:xfrm>
          <a:prstGeom prst="rect">
            <a:avLst/>
          </a:prstGeom>
        </p:spPr>
      </p:pic>
      <p:sp>
        <p:nvSpPr>
          <p:cNvPr id="8" name="Text 3"/>
          <p:cNvSpPr/>
          <p:nvPr/>
        </p:nvSpPr>
        <p:spPr>
          <a:xfrm>
            <a:off x="6133505" y="2338626"/>
            <a:ext cx="1874044" cy="199787"/>
          </a:xfrm>
          <a:prstGeom prst="rect">
            <a:avLst/>
          </a:prstGeom>
          <a:noFill/>
          <a:ln/>
        </p:spPr>
        <p:txBody>
          <a:bodyPr wrap="none" lIns="0" tIns="0" rIns="0" bIns="0" rtlCol="0" anchor="t"/>
          <a:lstStyle/>
          <a:p>
            <a:pPr marL="0" indent="0" algn="l">
              <a:lnSpc>
                <a:spcPts val="1550"/>
              </a:lnSpc>
              <a:buNone/>
            </a:pPr>
            <a:r>
              <a:rPr lang="en-US" dirty="0">
                <a:solidFill>
                  <a:srgbClr val="2C2926"/>
                </a:solidFill>
                <a:latin typeface="Times New Roman" pitchFamily="18" charset="0"/>
                <a:ea typeface="Bricolage Grotesque Semi Bold" pitchFamily="34" charset="-122"/>
                <a:cs typeface="Times New Roman" pitchFamily="18" charset="0"/>
              </a:rPr>
              <a:t>Тәжірибе қорытындысы</a:t>
            </a:r>
            <a:endParaRPr lang="en-US" dirty="0">
              <a:latin typeface="Times New Roman" pitchFamily="18" charset="0"/>
              <a:cs typeface="Times New Roman" pitchFamily="18" charset="0"/>
            </a:endParaRPr>
          </a:p>
        </p:txBody>
      </p:sp>
      <p:sp>
        <p:nvSpPr>
          <p:cNvPr id="9" name="Text 4"/>
          <p:cNvSpPr/>
          <p:nvPr/>
        </p:nvSpPr>
        <p:spPr>
          <a:xfrm>
            <a:off x="6133505" y="2615089"/>
            <a:ext cx="7849791" cy="204549"/>
          </a:xfrm>
          <a:prstGeom prst="rect">
            <a:avLst/>
          </a:prstGeom>
          <a:noFill/>
          <a:ln/>
        </p:spPr>
        <p:txBody>
          <a:bodyPr wrap="none" lIns="0" tIns="0" rIns="0" bIns="0" rtlCol="0" anchor="t"/>
          <a:lstStyle/>
          <a:p>
            <a:pPr marL="0" indent="0" algn="l">
              <a:lnSpc>
                <a:spcPts val="1600"/>
              </a:lnSpc>
              <a:buNone/>
            </a:pPr>
            <a:r>
              <a:rPr lang="en-US" sz="1400" dirty="0">
                <a:solidFill>
                  <a:srgbClr val="2C2926"/>
                </a:solidFill>
                <a:latin typeface="Times New Roman" pitchFamily="18" charset="0"/>
                <a:ea typeface="Inter" pitchFamily="34" charset="-122"/>
                <a:cs typeface="Times New Roman" pitchFamily="18" charset="0"/>
              </a:rPr>
              <a:t>Команданың жыл бойғы тәжірибесін қорытындылайды.</a:t>
            </a:r>
            <a:endParaRPr lang="en-US" sz="1400" dirty="0">
              <a:latin typeface="Times New Roman" pitchFamily="18" charset="0"/>
              <a:cs typeface="Times New Roman" pitchFamily="18" charset="0"/>
            </a:endParaRPr>
          </a:p>
        </p:txBody>
      </p:sp>
      <p:sp>
        <p:nvSpPr>
          <p:cNvPr id="10" name="Shape 5"/>
          <p:cNvSpPr/>
          <p:nvPr/>
        </p:nvSpPr>
        <p:spPr>
          <a:xfrm>
            <a:off x="5998012" y="3083004"/>
            <a:ext cx="8120777" cy="1263610"/>
          </a:xfrm>
          <a:prstGeom prst="roundRect">
            <a:avLst>
              <a:gd name="adj" fmla="val 4252"/>
            </a:avLst>
          </a:prstGeom>
          <a:solidFill>
            <a:srgbClr val="FFFFFF"/>
          </a:solidFill>
          <a:ln w="7620">
            <a:solidFill>
              <a:srgbClr val="F8ECD3"/>
            </a:solidFill>
            <a:prstDash val="solid"/>
          </a:ln>
        </p:spPr>
      </p:sp>
      <p:pic>
        <p:nvPicPr>
          <p:cNvPr id="11" name="Image 3" descr="preencoded.png"/>
          <p:cNvPicPr>
            <a:picLocks noChangeAspect="1"/>
          </p:cNvPicPr>
          <p:nvPr/>
        </p:nvPicPr>
        <p:blipFill>
          <a:blip r:embed="rId7"/>
          <a:stretch>
            <a:fillRect/>
          </a:stretch>
        </p:blipFill>
        <p:spPr>
          <a:xfrm>
            <a:off x="6133505" y="3218498"/>
            <a:ext cx="383738" cy="383738"/>
          </a:xfrm>
          <a:prstGeom prst="rect">
            <a:avLst/>
          </a:prstGeom>
        </p:spPr>
      </p:pic>
      <p:pic>
        <p:nvPicPr>
          <p:cNvPr id="12" name="Image 4" descr="preencoded.png"/>
          <p:cNvPicPr>
            <a:picLocks noChangeAspect="1"/>
          </p:cNvPicPr>
          <p:nvPr/>
        </p:nvPicPr>
        <p:blipFill>
          <a:blip r:embed="rId5">
            <a:extLst>
              <a:ext uri="{96DAC541-7B7A-43D3-8B79-37D633B846F1}">
                <asvg:svgBlip xmlns:asvg="http://schemas.microsoft.com/office/drawing/2016/SVG/main" xmlns="" r:embed="rId8"/>
              </a:ext>
            </a:extLst>
          </a:blip>
          <a:stretch>
            <a:fillRect/>
          </a:stretch>
        </p:blipFill>
        <p:spPr>
          <a:xfrm>
            <a:off x="6238994" y="3323987"/>
            <a:ext cx="172641" cy="172641"/>
          </a:xfrm>
          <a:prstGeom prst="rect">
            <a:avLst/>
          </a:prstGeom>
        </p:spPr>
      </p:pic>
      <p:sp>
        <p:nvSpPr>
          <p:cNvPr id="13" name="Text 6"/>
          <p:cNvSpPr/>
          <p:nvPr/>
        </p:nvSpPr>
        <p:spPr>
          <a:xfrm>
            <a:off x="6133505" y="3730109"/>
            <a:ext cx="2044303" cy="199787"/>
          </a:xfrm>
          <a:prstGeom prst="rect">
            <a:avLst/>
          </a:prstGeom>
          <a:noFill/>
          <a:ln/>
        </p:spPr>
        <p:txBody>
          <a:bodyPr wrap="none" lIns="0" tIns="0" rIns="0" bIns="0" rtlCol="0" anchor="t"/>
          <a:lstStyle/>
          <a:p>
            <a:pPr marL="0" indent="0" algn="l">
              <a:lnSpc>
                <a:spcPts val="1550"/>
              </a:lnSpc>
              <a:buNone/>
            </a:pPr>
            <a:r>
              <a:rPr lang="en-US" sz="1600" dirty="0">
                <a:solidFill>
                  <a:srgbClr val="2C2926"/>
                </a:solidFill>
                <a:latin typeface="Times New Roman" pitchFamily="18" charset="0"/>
                <a:ea typeface="Bricolage Grotesque Semi Bold" pitchFamily="34" charset="-122"/>
                <a:cs typeface="Times New Roman" pitchFamily="18" charset="0"/>
              </a:rPr>
              <a:t>Көшбасшының көзқарасы</a:t>
            </a:r>
            <a:endParaRPr lang="en-US" sz="1600" dirty="0">
              <a:latin typeface="Times New Roman" pitchFamily="18" charset="0"/>
              <a:cs typeface="Times New Roman" pitchFamily="18" charset="0"/>
            </a:endParaRPr>
          </a:p>
        </p:txBody>
      </p:sp>
      <p:sp>
        <p:nvSpPr>
          <p:cNvPr id="14" name="Text 7"/>
          <p:cNvSpPr/>
          <p:nvPr/>
        </p:nvSpPr>
        <p:spPr>
          <a:xfrm>
            <a:off x="6133505" y="4006572"/>
            <a:ext cx="7849791" cy="204549"/>
          </a:xfrm>
          <a:prstGeom prst="rect">
            <a:avLst/>
          </a:prstGeom>
          <a:noFill/>
          <a:ln/>
        </p:spPr>
        <p:txBody>
          <a:bodyPr wrap="none" lIns="0" tIns="0" rIns="0" bIns="0" rtlCol="0" anchor="t"/>
          <a:lstStyle/>
          <a:p>
            <a:pPr marL="0" indent="0" algn="l">
              <a:lnSpc>
                <a:spcPts val="1600"/>
              </a:lnSpc>
              <a:buNone/>
            </a:pPr>
            <a:r>
              <a:rPr lang="en-US" sz="1400" dirty="0">
                <a:solidFill>
                  <a:srgbClr val="2C2926"/>
                </a:solidFill>
                <a:latin typeface="Times New Roman" pitchFamily="18" charset="0"/>
                <a:ea typeface="Inter" pitchFamily="34" charset="-122"/>
                <a:cs typeface="Times New Roman" pitchFamily="18" charset="0"/>
              </a:rPr>
              <a:t>Көшбасшының көзқарасын, жаңалығын көрсетеді.</a:t>
            </a:r>
            <a:endParaRPr lang="en-US" sz="1400" dirty="0">
              <a:latin typeface="Times New Roman" pitchFamily="18" charset="0"/>
              <a:cs typeface="Times New Roman" pitchFamily="18" charset="0"/>
            </a:endParaRPr>
          </a:p>
        </p:txBody>
      </p:sp>
      <p:sp>
        <p:nvSpPr>
          <p:cNvPr id="15" name="Shape 8"/>
          <p:cNvSpPr/>
          <p:nvPr/>
        </p:nvSpPr>
        <p:spPr>
          <a:xfrm>
            <a:off x="5998012" y="4474488"/>
            <a:ext cx="8120777" cy="1263610"/>
          </a:xfrm>
          <a:prstGeom prst="roundRect">
            <a:avLst>
              <a:gd name="adj" fmla="val 4252"/>
            </a:avLst>
          </a:prstGeom>
          <a:solidFill>
            <a:srgbClr val="FFFFFF"/>
          </a:solidFill>
          <a:ln w="7620">
            <a:solidFill>
              <a:srgbClr val="F8ECD3"/>
            </a:solidFill>
            <a:prstDash val="solid"/>
          </a:ln>
        </p:spPr>
      </p:sp>
      <p:pic>
        <p:nvPicPr>
          <p:cNvPr id="16" name="Image 5" descr="preencoded.png"/>
          <p:cNvPicPr>
            <a:picLocks noChangeAspect="1"/>
          </p:cNvPicPr>
          <p:nvPr/>
        </p:nvPicPr>
        <p:blipFill>
          <a:blip r:embed="rId9"/>
          <a:stretch>
            <a:fillRect/>
          </a:stretch>
        </p:blipFill>
        <p:spPr>
          <a:xfrm>
            <a:off x="6133505" y="4609981"/>
            <a:ext cx="383738" cy="383738"/>
          </a:xfrm>
          <a:prstGeom prst="rect">
            <a:avLst/>
          </a:prstGeom>
        </p:spPr>
      </p:pic>
      <p:pic>
        <p:nvPicPr>
          <p:cNvPr id="17" name="Image 6" descr="preencoded.png"/>
          <p:cNvPicPr>
            <a:picLocks noChangeAspect="1"/>
          </p:cNvPicPr>
          <p:nvPr/>
        </p:nvPicPr>
        <p:blipFill>
          <a:blip r:embed="rId5">
            <a:extLst>
              <a:ext uri="{96DAC541-7B7A-43D3-8B79-37D633B846F1}">
                <asvg:svgBlip xmlns:asvg="http://schemas.microsoft.com/office/drawing/2016/SVG/main" xmlns="" r:embed="rId10"/>
              </a:ext>
            </a:extLst>
          </a:blip>
          <a:stretch>
            <a:fillRect/>
          </a:stretch>
        </p:blipFill>
        <p:spPr>
          <a:xfrm>
            <a:off x="6238994" y="4715470"/>
            <a:ext cx="172641" cy="172641"/>
          </a:xfrm>
          <a:prstGeom prst="rect">
            <a:avLst/>
          </a:prstGeom>
        </p:spPr>
      </p:pic>
      <p:sp>
        <p:nvSpPr>
          <p:cNvPr id="18" name="Text 9"/>
          <p:cNvSpPr/>
          <p:nvPr/>
        </p:nvSpPr>
        <p:spPr>
          <a:xfrm>
            <a:off x="6133505" y="5121593"/>
            <a:ext cx="1599009" cy="199787"/>
          </a:xfrm>
          <a:prstGeom prst="rect">
            <a:avLst/>
          </a:prstGeom>
          <a:noFill/>
          <a:ln/>
        </p:spPr>
        <p:txBody>
          <a:bodyPr wrap="none" lIns="0" tIns="0" rIns="0" bIns="0" rtlCol="0" anchor="t"/>
          <a:lstStyle/>
          <a:p>
            <a:pPr marL="0" indent="0" algn="l">
              <a:lnSpc>
                <a:spcPts val="1550"/>
              </a:lnSpc>
              <a:buNone/>
            </a:pPr>
            <a:r>
              <a:rPr lang="en-US" sz="1600" dirty="0">
                <a:solidFill>
                  <a:srgbClr val="2C2926"/>
                </a:solidFill>
                <a:latin typeface="Times New Roman" pitchFamily="18" charset="0"/>
                <a:ea typeface="Bricolage Grotesque Semi Bold" pitchFamily="34" charset="-122"/>
                <a:cs typeface="Times New Roman" pitchFamily="18" charset="0"/>
              </a:rPr>
              <a:t>Заманауи формат</a:t>
            </a:r>
            <a:endParaRPr lang="en-US" sz="1600" dirty="0">
              <a:latin typeface="Times New Roman" pitchFamily="18" charset="0"/>
              <a:cs typeface="Times New Roman" pitchFamily="18" charset="0"/>
            </a:endParaRPr>
          </a:p>
        </p:txBody>
      </p:sp>
      <p:sp>
        <p:nvSpPr>
          <p:cNvPr id="19" name="Text 10"/>
          <p:cNvSpPr/>
          <p:nvPr/>
        </p:nvSpPr>
        <p:spPr>
          <a:xfrm>
            <a:off x="6133505" y="5398056"/>
            <a:ext cx="7849791" cy="204549"/>
          </a:xfrm>
          <a:prstGeom prst="rect">
            <a:avLst/>
          </a:prstGeom>
          <a:noFill/>
          <a:ln/>
        </p:spPr>
        <p:txBody>
          <a:bodyPr wrap="none" lIns="0" tIns="0" rIns="0" bIns="0" rtlCol="0" anchor="t"/>
          <a:lstStyle/>
          <a:p>
            <a:pPr marL="0" indent="0" algn="l">
              <a:lnSpc>
                <a:spcPts val="1600"/>
              </a:lnSpc>
              <a:buNone/>
            </a:pPr>
            <a:r>
              <a:rPr lang="en-US" sz="1400" dirty="0">
                <a:solidFill>
                  <a:srgbClr val="2C2926"/>
                </a:solidFill>
                <a:latin typeface="Times New Roman" pitchFamily="18" charset="0"/>
                <a:ea typeface="Inter" pitchFamily="34" charset="-122"/>
                <a:cs typeface="Times New Roman" pitchFamily="18" charset="0"/>
              </a:rPr>
              <a:t>Жобаны заманауи медиа форматқа келтіреді.</a:t>
            </a:r>
            <a:endParaRPr lang="en-US" sz="1400" dirty="0">
              <a:latin typeface="Times New Roman" pitchFamily="18" charset="0"/>
              <a:cs typeface="Times New Roman" pitchFamily="18" charset="0"/>
            </a:endParaRPr>
          </a:p>
        </p:txBody>
      </p:sp>
      <p:sp>
        <p:nvSpPr>
          <p:cNvPr id="20" name="Shape 11"/>
          <p:cNvSpPr/>
          <p:nvPr/>
        </p:nvSpPr>
        <p:spPr>
          <a:xfrm>
            <a:off x="5998012" y="5865971"/>
            <a:ext cx="8120777" cy="1263610"/>
          </a:xfrm>
          <a:prstGeom prst="roundRect">
            <a:avLst>
              <a:gd name="adj" fmla="val 4252"/>
            </a:avLst>
          </a:prstGeom>
          <a:solidFill>
            <a:srgbClr val="FFFFFF"/>
          </a:solidFill>
          <a:ln w="7620">
            <a:solidFill>
              <a:srgbClr val="F8ECD3"/>
            </a:solidFill>
            <a:prstDash val="solid"/>
          </a:ln>
        </p:spPr>
      </p:sp>
      <p:pic>
        <p:nvPicPr>
          <p:cNvPr id="21" name="Image 7" descr="preencoded.png"/>
          <p:cNvPicPr>
            <a:picLocks noChangeAspect="1"/>
          </p:cNvPicPr>
          <p:nvPr/>
        </p:nvPicPr>
        <p:blipFill>
          <a:blip r:embed="rId11"/>
          <a:stretch>
            <a:fillRect/>
          </a:stretch>
        </p:blipFill>
        <p:spPr>
          <a:xfrm>
            <a:off x="6133505" y="6001464"/>
            <a:ext cx="383738" cy="383738"/>
          </a:xfrm>
          <a:prstGeom prst="rect">
            <a:avLst/>
          </a:prstGeom>
        </p:spPr>
      </p:pic>
      <p:pic>
        <p:nvPicPr>
          <p:cNvPr id="22" name="Image 8" descr="preencoded.png"/>
          <p:cNvPicPr>
            <a:picLocks noChangeAspect="1"/>
          </p:cNvPicPr>
          <p:nvPr/>
        </p:nvPicPr>
        <p:blipFill>
          <a:blip r:embed="rId5">
            <a:extLst>
              <a:ext uri="{96DAC541-7B7A-43D3-8B79-37D633B846F1}">
                <asvg:svgBlip xmlns:asvg="http://schemas.microsoft.com/office/drawing/2016/SVG/main" xmlns="" r:embed="rId12"/>
              </a:ext>
            </a:extLst>
          </a:blip>
          <a:stretch>
            <a:fillRect/>
          </a:stretch>
        </p:blipFill>
        <p:spPr>
          <a:xfrm>
            <a:off x="6238994" y="6106954"/>
            <a:ext cx="172641" cy="172641"/>
          </a:xfrm>
          <a:prstGeom prst="rect">
            <a:avLst/>
          </a:prstGeom>
        </p:spPr>
      </p:pic>
      <p:sp>
        <p:nvSpPr>
          <p:cNvPr id="23" name="Text 12"/>
          <p:cNvSpPr/>
          <p:nvPr/>
        </p:nvSpPr>
        <p:spPr>
          <a:xfrm>
            <a:off x="6133505" y="6513076"/>
            <a:ext cx="1599009" cy="199787"/>
          </a:xfrm>
          <a:prstGeom prst="rect">
            <a:avLst/>
          </a:prstGeom>
          <a:noFill/>
          <a:ln/>
        </p:spPr>
        <p:txBody>
          <a:bodyPr wrap="none" lIns="0" tIns="0" rIns="0" bIns="0" rtlCol="0" anchor="t"/>
          <a:lstStyle/>
          <a:p>
            <a:pPr marL="0" indent="0" algn="l">
              <a:lnSpc>
                <a:spcPts val="1550"/>
              </a:lnSpc>
              <a:buNone/>
            </a:pPr>
            <a:r>
              <a:rPr lang="en-US" dirty="0">
                <a:solidFill>
                  <a:srgbClr val="2C2926"/>
                </a:solidFill>
                <a:latin typeface="Times New Roman" pitchFamily="18" charset="0"/>
                <a:ea typeface="Bricolage Grotesque Semi Bold" pitchFamily="34" charset="-122"/>
                <a:cs typeface="Times New Roman" pitchFamily="18" charset="0"/>
              </a:rPr>
              <a:t>Архив және промо</a:t>
            </a:r>
            <a:endParaRPr lang="en-US" dirty="0">
              <a:latin typeface="Times New Roman" pitchFamily="18" charset="0"/>
              <a:cs typeface="Times New Roman" pitchFamily="18" charset="0"/>
            </a:endParaRPr>
          </a:p>
        </p:txBody>
      </p:sp>
      <p:sp>
        <p:nvSpPr>
          <p:cNvPr id="24" name="Text 13"/>
          <p:cNvSpPr/>
          <p:nvPr/>
        </p:nvSpPr>
        <p:spPr>
          <a:xfrm>
            <a:off x="6133505" y="6789539"/>
            <a:ext cx="7849791" cy="204549"/>
          </a:xfrm>
          <a:prstGeom prst="rect">
            <a:avLst/>
          </a:prstGeom>
          <a:noFill/>
          <a:ln/>
        </p:spPr>
        <p:txBody>
          <a:bodyPr wrap="none" lIns="0" tIns="0" rIns="0" bIns="0" rtlCol="0" anchor="t"/>
          <a:lstStyle/>
          <a:p>
            <a:pPr marL="0" indent="0" algn="l">
              <a:lnSpc>
                <a:spcPts val="1600"/>
              </a:lnSpc>
              <a:buNone/>
            </a:pPr>
            <a:r>
              <a:rPr lang="en-US" sz="1400" dirty="0">
                <a:solidFill>
                  <a:srgbClr val="2C2926"/>
                </a:solidFill>
                <a:latin typeface="Times New Roman" pitchFamily="18" charset="0"/>
                <a:ea typeface="Inter" pitchFamily="34" charset="-122"/>
                <a:cs typeface="Times New Roman" pitchFamily="18" charset="0"/>
              </a:rPr>
              <a:t>Қатысушылар мен мекемелер үшін архив әрі промоматериал болады.</a:t>
            </a:r>
            <a:endParaRPr lang="en-US" sz="1400" dirty="0">
              <a:latin typeface="Times New Roman" pitchFamily="18" charset="0"/>
              <a:cs typeface="Times New Roman" pitchFamily="18" charset="0"/>
            </a:endParaRPr>
          </a:p>
        </p:txBody>
      </p:sp>
      <p:sp>
        <p:nvSpPr>
          <p:cNvPr id="25" name="Text 14"/>
          <p:cNvSpPr/>
          <p:nvPr/>
        </p:nvSpPr>
        <p:spPr>
          <a:xfrm>
            <a:off x="5998012" y="7273409"/>
            <a:ext cx="8120777" cy="409099"/>
          </a:xfrm>
          <a:prstGeom prst="rect">
            <a:avLst/>
          </a:prstGeom>
          <a:noFill/>
          <a:ln/>
        </p:spPr>
        <p:txBody>
          <a:bodyPr wrap="square" lIns="0" tIns="0" rIns="0" bIns="0" rtlCol="0" anchor="t"/>
          <a:lstStyle/>
          <a:p>
            <a:pPr marL="0" indent="0" algn="l">
              <a:lnSpc>
                <a:spcPts val="1600"/>
              </a:lnSpc>
              <a:buNone/>
            </a:pPr>
            <a:r>
              <a:rPr lang="en-US" sz="1400" dirty="0">
                <a:solidFill>
                  <a:srgbClr val="2C2926"/>
                </a:solidFill>
                <a:latin typeface="Times New Roman" pitchFamily="18" charset="0"/>
                <a:ea typeface="Inter" pitchFamily="34" charset="-122"/>
                <a:cs typeface="Times New Roman" pitchFamily="18" charset="0"/>
              </a:rPr>
              <a:t>Сонымен қатар, «Q-BILIM ZKO» YouTube каналын ашу және оған жұмыстарды сапалы кадр және қысқаша видеомен жүктеп отыру тапсырылады.</a:t>
            </a:r>
            <a:endParaRPr lang="en-US" sz="1400"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04849"/>
          </a:xfrm>
          <a:prstGeom prst="rect">
            <a:avLst/>
          </a:prstGeom>
        </p:spPr>
      </p:pic>
      <p:sp>
        <p:nvSpPr>
          <p:cNvPr id="3" name="Text 0"/>
          <p:cNvSpPr/>
          <p:nvPr/>
        </p:nvSpPr>
        <p:spPr>
          <a:xfrm>
            <a:off x="2812375" y="2662487"/>
            <a:ext cx="8647033" cy="620078"/>
          </a:xfrm>
          <a:prstGeom prst="rect">
            <a:avLst/>
          </a:prstGeom>
          <a:noFill/>
          <a:ln/>
        </p:spPr>
        <p:txBody>
          <a:bodyPr wrap="none" lIns="0" tIns="0" rIns="0" bIns="0" rtlCol="0" anchor="t"/>
          <a:lstStyle/>
          <a:p>
            <a:pPr marL="0" indent="0" algn="ctr">
              <a:lnSpc>
                <a:spcPts val="4850"/>
              </a:lnSpc>
              <a:buNone/>
            </a:pPr>
            <a:r>
              <a:rPr lang="en-US" sz="36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ЖОБА ТӨЛҚҰЖАТЫ</a:t>
            </a:r>
            <a:endParaRPr lang="en-US" sz="3600" dirty="0">
              <a:latin typeface="Times New Roman" panose="02020603050405020304" pitchFamily="18" charset="0"/>
              <a:cs typeface="Times New Roman" panose="02020603050405020304" pitchFamily="18" charset="0"/>
            </a:endParaRPr>
          </a:p>
        </p:txBody>
      </p:sp>
      <p:pic>
        <p:nvPicPr>
          <p:cNvPr id="5" name="Image 1" descr="preencoded.png"/>
          <p:cNvPicPr>
            <a:picLocks noChangeAspect="1"/>
          </p:cNvPicPr>
          <p:nvPr/>
        </p:nvPicPr>
        <p:blipFill>
          <a:blip r:embed="rId4"/>
          <a:stretch>
            <a:fillRect/>
          </a:stretch>
        </p:blipFill>
        <p:spPr>
          <a:xfrm>
            <a:off x="770930" y="4266843"/>
            <a:ext cx="91440" cy="3094434"/>
          </a:xfrm>
          <a:prstGeom prst="rect">
            <a:avLst/>
          </a:prstGeom>
        </p:spPr>
      </p:pic>
      <p:pic>
        <p:nvPicPr>
          <p:cNvPr id="9" name="Image 2" descr="preencoded.png"/>
          <p:cNvPicPr>
            <a:picLocks noChangeAspect="1"/>
          </p:cNvPicPr>
          <p:nvPr/>
        </p:nvPicPr>
        <p:blipFill>
          <a:blip r:embed="rId4"/>
          <a:stretch>
            <a:fillRect/>
          </a:stretch>
        </p:blipFill>
        <p:spPr>
          <a:xfrm>
            <a:off x="5184577" y="4266843"/>
            <a:ext cx="91440" cy="3094434"/>
          </a:xfrm>
          <a:prstGeom prst="rect">
            <a:avLst/>
          </a:prstGeom>
        </p:spPr>
      </p:pic>
      <p:sp>
        <p:nvSpPr>
          <p:cNvPr id="10" name="Text 5"/>
          <p:cNvSpPr/>
          <p:nvPr/>
        </p:nvSpPr>
        <p:spPr>
          <a:xfrm>
            <a:off x="5497235" y="3660997"/>
            <a:ext cx="3106817" cy="310158"/>
          </a:xfrm>
          <a:prstGeom prst="rect">
            <a:avLst/>
          </a:prstGeom>
          <a:noFill/>
          <a:ln/>
        </p:spPr>
        <p:txBody>
          <a:bodyPr wrap="none" lIns="0" tIns="0" rIns="0" bIns="0" rtlCol="0" anchor="t"/>
          <a:lstStyle/>
          <a:p>
            <a:pPr marL="0" indent="0" algn="l">
              <a:lnSpc>
                <a:spcPts val="2400"/>
              </a:lnSpc>
              <a:buNone/>
            </a:pPr>
            <a:r>
              <a:rPr lang="ru-RU" sz="1950" b="1" i="1"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Жоба</a:t>
            </a:r>
            <a:r>
              <a:rPr lang="ru-RU" sz="1950" b="1" i="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r>
              <a:rPr lang="ru-RU" sz="1950" b="1" i="1"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қатысушылары</a:t>
            </a:r>
            <a:endParaRPr lang="en-US" sz="1950" b="1" i="1" dirty="0">
              <a:latin typeface="Times New Roman" panose="02020603050405020304" pitchFamily="18" charset="0"/>
              <a:cs typeface="Times New Roman" panose="02020603050405020304" pitchFamily="18" charset="0"/>
            </a:endParaRPr>
          </a:p>
        </p:txBody>
      </p:sp>
      <p:sp>
        <p:nvSpPr>
          <p:cNvPr id="11" name="Text 6"/>
          <p:cNvSpPr/>
          <p:nvPr/>
        </p:nvSpPr>
        <p:spPr>
          <a:xfrm>
            <a:off x="5497234" y="4266843"/>
            <a:ext cx="3948233" cy="2222778"/>
          </a:xfrm>
          <a:prstGeom prst="rect">
            <a:avLst/>
          </a:prstGeom>
          <a:noFill/>
          <a:ln/>
        </p:spPr>
        <p:txBody>
          <a:bodyPr wrap="square" lIns="0" tIns="0" rIns="0" bIns="0" rtlCol="0" anchor="t"/>
          <a:lstStyle/>
          <a:p>
            <a:pPr marL="285750" indent="-285750" algn="l">
              <a:buFont typeface="Wingdings" panose="05000000000000000000" pitchFamily="2" charset="2"/>
              <a:buChar char="Ø"/>
            </a:pP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Қосымша</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білім</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беру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ұйымдарының</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директорлары</a:t>
            </a:r>
            <a:endParaRPr lang="ru-RU" dirty="0">
              <a:solidFill>
                <a:srgbClr val="2C2926"/>
              </a:solidFill>
              <a:latin typeface="Times New Roman" panose="02020603050405020304" pitchFamily="18" charset="0"/>
              <a:ea typeface="Inter" pitchFamily="34" charset="-122"/>
              <a:cs typeface="Times New Roman" panose="02020603050405020304" pitchFamily="18" charset="0"/>
            </a:endParaRPr>
          </a:p>
          <a:p>
            <a:pPr marL="285750" indent="-285750" algn="l">
              <a:buFont typeface="Wingdings" panose="05000000000000000000" pitchFamily="2" charset="2"/>
              <a:buChar char="Ø"/>
            </a:pPr>
            <a:r>
              <a:rPr lang="ru-RU" dirty="0">
                <a:solidFill>
                  <a:srgbClr val="2C2926"/>
                </a:solidFill>
                <a:latin typeface="Times New Roman" panose="02020603050405020304" pitchFamily="18" charset="0"/>
                <a:ea typeface="Inter" pitchFamily="34" charset="-122"/>
                <a:cs typeface="Times New Roman" panose="02020603050405020304" pitchFamily="18" charset="0"/>
              </a:rPr>
              <a:t>Музыка, туризм,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шығармашылық</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бағыттағы</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орталықтар</a:t>
            </a:r>
            <a:endParaRPr lang="ru-RU" dirty="0">
              <a:solidFill>
                <a:srgbClr val="2C2926"/>
              </a:solidFill>
              <a:latin typeface="Times New Roman" panose="02020603050405020304" pitchFamily="18" charset="0"/>
              <a:ea typeface="Inter" pitchFamily="34" charset="-122"/>
              <a:cs typeface="Times New Roman" panose="02020603050405020304" pitchFamily="18" charset="0"/>
            </a:endParaRPr>
          </a:p>
          <a:p>
            <a:pPr marL="285750" indent="-285750" algn="l">
              <a:buFont typeface="Wingdings" panose="05000000000000000000" pitchFamily="2" charset="2"/>
              <a:buChar char="Ø"/>
            </a:pP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Педагогтар</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әдіскерлер</a:t>
            </a:r>
            <a:endParaRPr lang="ru-RU" dirty="0">
              <a:solidFill>
                <a:srgbClr val="2C2926"/>
              </a:solidFill>
              <a:latin typeface="Times New Roman" panose="02020603050405020304" pitchFamily="18" charset="0"/>
              <a:ea typeface="Inter" pitchFamily="34" charset="-122"/>
              <a:cs typeface="Times New Roman" panose="02020603050405020304" pitchFamily="18" charset="0"/>
            </a:endParaRPr>
          </a:p>
          <a:p>
            <a:pPr marL="285750" indent="-285750" algn="l">
              <a:buFont typeface="Wingdings" panose="05000000000000000000" pitchFamily="2" charset="2"/>
              <a:buChar char="Ø"/>
            </a:pP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Оқушыларға</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қызмет</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көрсететін</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қосымша</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білім</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ұйымдарының</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ұжымдары</a:t>
            </a:r>
            <a:endParaRPr lang="ru-RU" dirty="0">
              <a:solidFill>
                <a:srgbClr val="2C2926"/>
              </a:solidFill>
              <a:latin typeface="Times New Roman" panose="02020603050405020304" pitchFamily="18" charset="0"/>
              <a:ea typeface="Inter" pitchFamily="34" charset="-122"/>
              <a:cs typeface="Times New Roman" panose="02020603050405020304" pitchFamily="18" charset="0"/>
            </a:endParaRPr>
          </a:p>
        </p:txBody>
      </p:sp>
      <p:pic>
        <p:nvPicPr>
          <p:cNvPr id="13" name="Image 3" descr="preencoded.png"/>
          <p:cNvPicPr>
            <a:picLocks noChangeAspect="1"/>
          </p:cNvPicPr>
          <p:nvPr/>
        </p:nvPicPr>
        <p:blipFill>
          <a:blip r:embed="rId4"/>
          <a:stretch>
            <a:fillRect/>
          </a:stretch>
        </p:blipFill>
        <p:spPr>
          <a:xfrm>
            <a:off x="9598343" y="4266843"/>
            <a:ext cx="91440" cy="3094434"/>
          </a:xfrm>
          <a:prstGeom prst="rect">
            <a:avLst/>
          </a:prstGeom>
        </p:spPr>
      </p:pic>
      <p:sp>
        <p:nvSpPr>
          <p:cNvPr id="14" name="Text 8"/>
          <p:cNvSpPr/>
          <p:nvPr/>
        </p:nvSpPr>
        <p:spPr>
          <a:xfrm>
            <a:off x="9911001" y="3658318"/>
            <a:ext cx="2480905" cy="310158"/>
          </a:xfrm>
          <a:prstGeom prst="rect">
            <a:avLst/>
          </a:prstGeom>
          <a:noFill/>
          <a:ln/>
        </p:spPr>
        <p:txBody>
          <a:bodyPr wrap="none" lIns="0" tIns="0" rIns="0" bIns="0" rtlCol="0" anchor="t"/>
          <a:lstStyle/>
          <a:p>
            <a:pPr marL="0" indent="0" algn="l">
              <a:lnSpc>
                <a:spcPts val="2400"/>
              </a:lnSpc>
              <a:buNone/>
            </a:pPr>
            <a:r>
              <a:rPr lang="en-US" sz="1950" b="1" i="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Жоба авторы</a:t>
            </a:r>
            <a:endParaRPr lang="en-US" sz="1950" b="1" i="1" dirty="0">
              <a:latin typeface="Times New Roman" panose="02020603050405020304" pitchFamily="18" charset="0"/>
              <a:cs typeface="Times New Roman" panose="02020603050405020304" pitchFamily="18" charset="0"/>
            </a:endParaRPr>
          </a:p>
        </p:txBody>
      </p:sp>
      <p:sp>
        <p:nvSpPr>
          <p:cNvPr id="15" name="Text 9"/>
          <p:cNvSpPr/>
          <p:nvPr/>
        </p:nvSpPr>
        <p:spPr>
          <a:xfrm>
            <a:off x="9911001" y="4266843"/>
            <a:ext cx="3704273" cy="635079"/>
          </a:xfrm>
          <a:prstGeom prst="rect">
            <a:avLst/>
          </a:prstGeom>
          <a:noFill/>
          <a:ln/>
        </p:spPr>
        <p:txBody>
          <a:bodyPr wrap="square" lIns="0" tIns="0" rIns="0" bIns="0" rtlCol="0" anchor="t"/>
          <a:lstStyle/>
          <a:p>
            <a:pPr marL="0" indent="0" algn="l">
              <a:lnSpc>
                <a:spcPts val="2500"/>
              </a:lnSpc>
              <a:buNone/>
            </a:pPr>
            <a:r>
              <a:rPr lang="en-US" dirty="0">
                <a:solidFill>
                  <a:srgbClr val="2C2926"/>
                </a:solidFill>
                <a:latin typeface="Times New Roman" panose="02020603050405020304" pitchFamily="18" charset="0"/>
                <a:ea typeface="Inter" pitchFamily="34" charset="-122"/>
                <a:cs typeface="Times New Roman" panose="02020603050405020304" pitchFamily="18" charset="0"/>
              </a:rPr>
              <a:t>Облыстық әдістемелік </a:t>
            </a:r>
            <a:r>
              <a:rPr lang="en-US" dirty="0" err="1">
                <a:solidFill>
                  <a:srgbClr val="2C2926"/>
                </a:solidFill>
                <a:latin typeface="Times New Roman" panose="02020603050405020304" pitchFamily="18" charset="0"/>
                <a:ea typeface="Inter" pitchFamily="34" charset="-122"/>
                <a:cs typeface="Times New Roman" panose="02020603050405020304" pitchFamily="18" charset="0"/>
              </a:rPr>
              <a:t>орталық</a:t>
            </a:r>
            <a:r>
              <a:rPr lang="en-US"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dirty="0" err="1">
                <a:solidFill>
                  <a:srgbClr val="2C2926"/>
                </a:solidFill>
                <a:latin typeface="Times New Roman" panose="02020603050405020304" pitchFamily="18" charset="0"/>
                <a:ea typeface="Inter" pitchFamily="34" charset="-122"/>
                <a:cs typeface="Times New Roman" panose="02020603050405020304" pitchFamily="18" charset="0"/>
              </a:rPr>
              <a:t>әдіскері</a:t>
            </a:r>
            <a:r>
              <a:rPr lang="en-US" dirty="0">
                <a:solidFill>
                  <a:srgbClr val="2C2926"/>
                </a:solidFill>
                <a:latin typeface="Times New Roman" panose="02020603050405020304" pitchFamily="18" charset="0"/>
                <a:ea typeface="Inter" pitchFamily="34" charset="-122"/>
                <a:cs typeface="Times New Roman" panose="02020603050405020304" pitchFamily="18" charset="0"/>
              </a:rPr>
              <a:t> А.Кулекеева</a:t>
            </a:r>
            <a:endParaRPr lang="en-US" dirty="0">
              <a:latin typeface="Times New Roman" panose="02020603050405020304" pitchFamily="18" charset="0"/>
              <a:cs typeface="Times New Roman" panose="02020603050405020304" pitchFamily="18" charset="0"/>
            </a:endParaRPr>
          </a:p>
        </p:txBody>
      </p:sp>
      <p:sp>
        <p:nvSpPr>
          <p:cNvPr id="18" name="Text 5">
            <a:extLst>
              <a:ext uri="{FF2B5EF4-FFF2-40B4-BE49-F238E27FC236}">
                <a16:creationId xmlns:a16="http://schemas.microsoft.com/office/drawing/2014/main" xmlns="" id="{6D572E1E-DFAE-4989-AF24-89D32AB1548F}"/>
              </a:ext>
            </a:extLst>
          </p:cNvPr>
          <p:cNvSpPr/>
          <p:nvPr/>
        </p:nvSpPr>
        <p:spPr>
          <a:xfrm>
            <a:off x="1258967" y="3658318"/>
            <a:ext cx="3106817" cy="310158"/>
          </a:xfrm>
          <a:prstGeom prst="rect">
            <a:avLst/>
          </a:prstGeom>
          <a:noFill/>
          <a:ln/>
        </p:spPr>
        <p:txBody>
          <a:bodyPr wrap="none" lIns="0" tIns="0" rIns="0" bIns="0" rtlCol="0" anchor="t"/>
          <a:lstStyle/>
          <a:p>
            <a:pPr marL="0" indent="0" algn="l">
              <a:lnSpc>
                <a:spcPts val="2400"/>
              </a:lnSpc>
              <a:buNone/>
            </a:pPr>
            <a:r>
              <a:rPr lang="en-US" sz="1950" b="1" i="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Негізге алынған құжаттар</a:t>
            </a:r>
            <a:endParaRPr lang="en-US" sz="1950" b="1" i="1" dirty="0">
              <a:latin typeface="Times New Roman" panose="02020603050405020304" pitchFamily="18" charset="0"/>
              <a:cs typeface="Times New Roman" panose="02020603050405020304" pitchFamily="18" charset="0"/>
            </a:endParaRPr>
          </a:p>
        </p:txBody>
      </p:sp>
      <p:sp>
        <p:nvSpPr>
          <p:cNvPr id="19" name="Text 6">
            <a:extLst>
              <a:ext uri="{FF2B5EF4-FFF2-40B4-BE49-F238E27FC236}">
                <a16:creationId xmlns:a16="http://schemas.microsoft.com/office/drawing/2014/main" xmlns="" id="{2362A99B-30F4-42C4-B28B-D77678FE3665}"/>
              </a:ext>
            </a:extLst>
          </p:cNvPr>
          <p:cNvSpPr/>
          <p:nvPr/>
        </p:nvSpPr>
        <p:spPr>
          <a:xfrm>
            <a:off x="1015126" y="4266843"/>
            <a:ext cx="3948233" cy="2222778"/>
          </a:xfrm>
          <a:prstGeom prst="rect">
            <a:avLst/>
          </a:prstGeom>
          <a:noFill/>
          <a:ln/>
        </p:spPr>
        <p:txBody>
          <a:bodyPr wrap="square" lIns="0" tIns="0" rIns="0" bIns="0" rtlCol="0" anchor="t"/>
          <a:lstStyle/>
          <a:p>
            <a:pPr marL="285750" indent="-285750" algn="l">
              <a:buFont typeface="Wingdings" panose="05000000000000000000" pitchFamily="2" charset="2"/>
              <a:buChar char="Ø"/>
            </a:pPr>
            <a:r>
              <a:rPr lang="ru-RU" dirty="0" err="1" smtClean="0">
                <a:solidFill>
                  <a:srgbClr val="2C2926"/>
                </a:solidFill>
                <a:latin typeface="Times New Roman" panose="02020603050405020304" pitchFamily="18" charset="0"/>
                <a:ea typeface="Inter" pitchFamily="34" charset="-122"/>
                <a:cs typeface="Times New Roman" panose="02020603050405020304" pitchFamily="18" charset="0"/>
              </a:rPr>
              <a:t>«</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Қосымша білім</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беруді</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дамытудың </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2023–2029 </a:t>
            </a:r>
            <a:r>
              <a:rPr lang="ru-RU" dirty="0" err="1">
                <a:solidFill>
                  <a:srgbClr val="2C2926"/>
                </a:solidFill>
                <a:latin typeface="Times New Roman" panose="02020603050405020304" pitchFamily="18" charset="0"/>
                <a:ea typeface="Inter" pitchFamily="34" charset="-122"/>
                <a:cs typeface="Times New Roman" panose="02020603050405020304" pitchFamily="18" charset="0"/>
              </a:rPr>
              <a:t>жылдарға арналған тұжырымдамасы</a:t>
            </a:r>
            <a:r>
              <a:rPr lang="ru-RU" dirty="0">
                <a:solidFill>
                  <a:srgbClr val="2C2926"/>
                </a:solidFill>
                <a:latin typeface="Times New Roman" panose="02020603050405020304" pitchFamily="18" charset="0"/>
                <a:ea typeface="Inter" pitchFamily="34" charset="-122"/>
                <a:cs typeface="Times New Roman" panose="02020603050405020304" pitchFamily="18"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8" name="Image 0" descr="preencoded.png"/>
          <p:cNvPicPr>
            <a:picLocks noChangeAspect="1"/>
          </p:cNvPicPr>
          <p:nvPr/>
        </p:nvPicPr>
        <p:blipFill>
          <a:blip r:embed="rId3"/>
          <a:stretch>
            <a:fillRect/>
          </a:stretch>
        </p:blipFill>
        <p:spPr>
          <a:xfrm>
            <a:off x="225778" y="669904"/>
            <a:ext cx="6638568" cy="6638568"/>
          </a:xfrm>
          <a:prstGeom prst="rect">
            <a:avLst/>
          </a:prstGeom>
        </p:spPr>
      </p:pic>
      <p:graphicFrame>
        <p:nvGraphicFramePr>
          <p:cNvPr id="13" name="Таблица 12">
            <a:extLst>
              <a:ext uri="{FF2B5EF4-FFF2-40B4-BE49-F238E27FC236}">
                <a16:creationId xmlns:a16="http://schemas.microsoft.com/office/drawing/2014/main" xmlns="" id="{A3EB2907-E166-4ABC-A7B0-00F9117940FF}"/>
              </a:ext>
            </a:extLst>
          </p:cNvPr>
          <p:cNvGraphicFramePr>
            <a:graphicFrameLocks noGrp="1"/>
          </p:cNvGraphicFramePr>
          <p:nvPr>
            <p:extLst>
              <p:ext uri="{D42A27DB-BD31-4B8C-83A1-F6EECF244321}">
                <p14:modId xmlns:p14="http://schemas.microsoft.com/office/powerpoint/2010/main" xmlns="" val="404639140"/>
              </p:ext>
            </p:extLst>
          </p:nvPr>
        </p:nvGraphicFramePr>
        <p:xfrm>
          <a:off x="7125328" y="388930"/>
          <a:ext cx="7279294" cy="7200517"/>
        </p:xfrm>
        <a:graphic>
          <a:graphicData uri="http://schemas.openxmlformats.org/drawingml/2006/table">
            <a:tbl>
              <a:tblPr firstRow="1" firstCol="1" bandRow="1">
                <a:tableStyleId>{5940675A-B579-460E-94D1-54222C63F5DA}</a:tableStyleId>
              </a:tblPr>
              <a:tblGrid>
                <a:gridCol w="1217161">
                  <a:extLst>
                    <a:ext uri="{9D8B030D-6E8A-4147-A177-3AD203B41FA5}">
                      <a16:colId xmlns:a16="http://schemas.microsoft.com/office/drawing/2014/main" xmlns="" val="3200528142"/>
                    </a:ext>
                  </a:extLst>
                </a:gridCol>
                <a:gridCol w="6062133">
                  <a:extLst>
                    <a:ext uri="{9D8B030D-6E8A-4147-A177-3AD203B41FA5}">
                      <a16:colId xmlns:a16="http://schemas.microsoft.com/office/drawing/2014/main" xmlns="" val="967408760"/>
                    </a:ext>
                  </a:extLst>
                </a:gridCol>
              </a:tblGrid>
              <a:tr h="0">
                <a:tc>
                  <a:txBody>
                    <a:bodyPr/>
                    <a:lstStyle/>
                    <a:p>
                      <a:pPr algn="ctr">
                        <a:lnSpc>
                          <a:spcPct val="100000"/>
                        </a:lnSpc>
                        <a:spcAft>
                          <a:spcPts val="0"/>
                        </a:spcAft>
                      </a:pPr>
                      <a:endParaRPr lang="kk-KZ" sz="18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kk-KZ" sz="1800" dirty="0">
                          <a:effectLst/>
                          <a:latin typeface="Times New Roman" panose="02020603050405020304" pitchFamily="18" charset="0"/>
                          <a:cs typeface="Times New Roman" panose="02020603050405020304" pitchFamily="18" charset="0"/>
                        </a:rPr>
                        <a:t>Жоба мақсаты</a:t>
                      </a:r>
                      <a:endParaRPr lang="x-none"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130" marR="6113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kk-KZ" sz="1800" dirty="0">
                          <a:effectLst/>
                          <a:latin typeface="Times New Roman" panose="02020603050405020304" pitchFamily="18" charset="0"/>
                          <a:cs typeface="Times New Roman" panose="02020603050405020304" pitchFamily="18" charset="0"/>
                        </a:rPr>
                        <a:t>       Қосымша білім беру жүйесінде жаңа көзқарас қалыптастыру, мекемелер арасында тәжірибе алмасу мәдениетін дамыту, басқару мен педагогикалық үдерістерге инновация енгізу, кәсіби серіктестік пен желілік қауымдастық құру</a:t>
                      </a:r>
                      <a:endParaRPr lang="x-none"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130" marR="6113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56031814"/>
                  </a:ext>
                </a:extLst>
              </a:tr>
              <a:tr h="3533910">
                <a:tc>
                  <a:txBody>
                    <a:bodyPr/>
                    <a:lstStyle/>
                    <a:p>
                      <a:pPr algn="ctr">
                        <a:lnSpc>
                          <a:spcPct val="100000"/>
                        </a:lnSpc>
                        <a:spcAft>
                          <a:spcPts val="0"/>
                        </a:spcAft>
                      </a:pPr>
                      <a:endParaRPr lang="kk-KZ" sz="1800" dirty="0">
                        <a:effectLst/>
                        <a:latin typeface="Times New Roman" panose="02020603050405020304" pitchFamily="18" charset="0"/>
                        <a:cs typeface="Times New Roman" panose="02020603050405020304" pitchFamily="18" charset="0"/>
                      </a:endParaRPr>
                    </a:p>
                    <a:p>
                      <a:pPr algn="ctr">
                        <a:lnSpc>
                          <a:spcPct val="100000"/>
                        </a:lnSpc>
                        <a:spcAft>
                          <a:spcPts val="0"/>
                        </a:spcAft>
                      </a:pPr>
                      <a:endParaRPr lang="kk-KZ" sz="1800" dirty="0">
                        <a:effectLst/>
                        <a:latin typeface="Times New Roman" panose="02020603050405020304" pitchFamily="18" charset="0"/>
                        <a:cs typeface="Times New Roman" panose="02020603050405020304" pitchFamily="18" charset="0"/>
                      </a:endParaRPr>
                    </a:p>
                    <a:p>
                      <a:pPr algn="ctr">
                        <a:lnSpc>
                          <a:spcPct val="100000"/>
                        </a:lnSpc>
                        <a:spcAft>
                          <a:spcPts val="0"/>
                        </a:spcAft>
                      </a:pPr>
                      <a:endParaRPr lang="kk-KZ" sz="1800" dirty="0">
                        <a:effectLst/>
                        <a:latin typeface="Times New Roman" panose="02020603050405020304" pitchFamily="18" charset="0"/>
                        <a:cs typeface="Times New Roman" panose="02020603050405020304" pitchFamily="18" charset="0"/>
                      </a:endParaRPr>
                    </a:p>
                    <a:p>
                      <a:pPr algn="ctr">
                        <a:lnSpc>
                          <a:spcPct val="100000"/>
                        </a:lnSpc>
                        <a:spcAft>
                          <a:spcPts val="0"/>
                        </a:spcAft>
                      </a:pPr>
                      <a:endParaRPr lang="kk-KZ" sz="1800" dirty="0">
                        <a:effectLst/>
                        <a:latin typeface="Times New Roman" panose="02020603050405020304" pitchFamily="18" charset="0"/>
                        <a:cs typeface="Times New Roman" panose="02020603050405020304" pitchFamily="18" charset="0"/>
                      </a:endParaRPr>
                    </a:p>
                    <a:p>
                      <a:pPr algn="ctr">
                        <a:lnSpc>
                          <a:spcPct val="100000"/>
                        </a:lnSpc>
                        <a:spcAft>
                          <a:spcPts val="0"/>
                        </a:spcAft>
                      </a:pPr>
                      <a:endParaRPr lang="kk-KZ" sz="18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kk-KZ" sz="1800" dirty="0">
                          <a:effectLst/>
                          <a:latin typeface="Times New Roman" panose="02020603050405020304" pitchFamily="18" charset="0"/>
                          <a:cs typeface="Times New Roman" panose="02020603050405020304" pitchFamily="18" charset="0"/>
                        </a:rPr>
                        <a:t>Жоба міндеті</a:t>
                      </a:r>
                      <a:endParaRPr lang="x-none"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130" marR="6113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nSpc>
                          <a:spcPct val="100000"/>
                        </a:lnSpc>
                        <a:spcAft>
                          <a:spcPts val="0"/>
                        </a:spcAft>
                        <a:buFont typeface="Wingdings" panose="05000000000000000000" pitchFamily="2" charset="2"/>
                        <a:buChar char="Ø"/>
                      </a:pPr>
                      <a:r>
                        <a:rPr lang="kk-KZ" sz="1800" dirty="0">
                          <a:effectLst/>
                          <a:latin typeface="Times New Roman" panose="02020603050405020304" pitchFamily="18" charset="0"/>
                          <a:cs typeface="Times New Roman" panose="02020603050405020304" pitchFamily="18" charset="0"/>
                        </a:rPr>
                        <a:t>Командалар ішінде мекемелерге барып тәжірибе алмасу сабақтарын, шеберлік сыныптарын өткізу;</a:t>
                      </a:r>
                    </a:p>
                    <a:p>
                      <a:pPr marL="342900" lvl="0" indent="-342900">
                        <a:lnSpc>
                          <a:spcPct val="100000"/>
                        </a:lnSpc>
                        <a:spcAft>
                          <a:spcPts val="0"/>
                        </a:spcAft>
                        <a:buFont typeface="Wingdings" panose="05000000000000000000" pitchFamily="2" charset="2"/>
                        <a:buChar char="Ø"/>
                      </a:pPr>
                      <a:r>
                        <a:rPr lang="kk-KZ" sz="1800" dirty="0">
                          <a:effectLst/>
                          <a:latin typeface="Times New Roman" panose="02020603050405020304" pitchFamily="18" charset="0"/>
                          <a:cs typeface="Times New Roman" panose="02020603050405020304" pitchFamily="18" charset="0"/>
                        </a:rPr>
                        <a:t>Қосымша білім ұйымдарын «Музыка — Туризм — Шығармашылық» циклдері бойынша дамыту;</a:t>
                      </a:r>
                    </a:p>
                    <a:p>
                      <a:pPr marL="342900" lvl="0" indent="-342900">
                        <a:lnSpc>
                          <a:spcPct val="100000"/>
                        </a:lnSpc>
                        <a:spcAft>
                          <a:spcPts val="0"/>
                        </a:spcAft>
                        <a:buFont typeface="Wingdings" panose="05000000000000000000" pitchFamily="2" charset="2"/>
                        <a:buChar char="Ø"/>
                      </a:pPr>
                      <a:r>
                        <a:rPr lang="kk-KZ" sz="1800" dirty="0">
                          <a:effectLst/>
                          <a:latin typeface="Times New Roman" panose="02020603050405020304" pitchFamily="18" charset="0"/>
                          <a:cs typeface="Times New Roman" panose="02020603050405020304" pitchFamily="18" charset="0"/>
                        </a:rPr>
                        <a:t>Басшылардың кәсіби құзыреттерін арттыру, басқаруда жаңа көзқарас енгізу;</a:t>
                      </a:r>
                    </a:p>
                    <a:p>
                      <a:pPr marL="342900" lvl="0" indent="-342900">
                        <a:lnSpc>
                          <a:spcPct val="100000"/>
                        </a:lnSpc>
                        <a:spcAft>
                          <a:spcPts val="0"/>
                        </a:spcAft>
                        <a:buFont typeface="Wingdings" panose="05000000000000000000" pitchFamily="2" charset="2"/>
                        <a:buChar char="Ø"/>
                      </a:pPr>
                      <a:r>
                        <a:rPr lang="kk-KZ" sz="1800" dirty="0">
                          <a:effectLst/>
                          <a:latin typeface="Times New Roman" panose="02020603050405020304" pitchFamily="18" charset="0"/>
                          <a:cs typeface="Times New Roman" panose="02020603050405020304" pitchFamily="18" charset="0"/>
                        </a:rPr>
                        <a:t>Ұйымдар арасындағы желілік серіктестік пен ашықтықты нығайту;</a:t>
                      </a:r>
                    </a:p>
                    <a:p>
                      <a:pPr marL="342900" lvl="0" indent="-342900">
                        <a:lnSpc>
                          <a:spcPct val="100000"/>
                        </a:lnSpc>
                        <a:spcAft>
                          <a:spcPts val="0"/>
                        </a:spcAft>
                        <a:buFont typeface="Wingdings" panose="05000000000000000000" pitchFamily="2" charset="2"/>
                        <a:buChar char="Ø"/>
                      </a:pPr>
                      <a:r>
                        <a:rPr lang="kk-KZ" sz="1800" dirty="0">
                          <a:effectLst/>
                          <a:latin typeface="Times New Roman" panose="02020603050405020304" pitchFamily="18" charset="0"/>
                          <a:cs typeface="Times New Roman" panose="02020603050405020304" pitchFamily="18" charset="0"/>
                        </a:rPr>
                        <a:t>Команда басшыларының жыл соңында TEDx-подкаст форматында «Көшбасшының көзқарасы» бейнежобасын түсіру;</a:t>
                      </a:r>
                    </a:p>
                    <a:p>
                      <a:pPr marL="342900" lvl="0" indent="-342900">
                        <a:lnSpc>
                          <a:spcPct val="100000"/>
                        </a:lnSpc>
                        <a:spcAft>
                          <a:spcPts val="0"/>
                        </a:spcAft>
                        <a:buFont typeface="Wingdings" panose="05000000000000000000" pitchFamily="2" charset="2"/>
                        <a:buChar char="Ø"/>
                      </a:pPr>
                      <a:r>
                        <a:rPr lang="kk-KZ" sz="1800" dirty="0">
                          <a:effectLst/>
                          <a:latin typeface="Times New Roman" panose="02020603050405020304" pitchFamily="18" charset="0"/>
                          <a:cs typeface="Times New Roman" panose="02020603050405020304" pitchFamily="18" charset="0"/>
                        </a:rPr>
                        <a:t>Инновациялық әдістерді, жаңа форматтағы сабақтарды апробациялау және тарату;</a:t>
                      </a:r>
                    </a:p>
                    <a:p>
                      <a:pPr marL="342900" lvl="0" indent="-342900">
                        <a:lnSpc>
                          <a:spcPct val="100000"/>
                        </a:lnSpc>
                        <a:spcAft>
                          <a:spcPts val="0"/>
                        </a:spcAft>
                        <a:buFont typeface="Wingdings" panose="05000000000000000000" pitchFamily="2" charset="2"/>
                        <a:buChar char="Ø"/>
                      </a:pPr>
                      <a:r>
                        <a:rPr lang="kk-KZ" sz="1800" dirty="0">
                          <a:effectLst/>
                          <a:latin typeface="Times New Roman" panose="02020603050405020304" pitchFamily="18" charset="0"/>
                          <a:cs typeface="Times New Roman" panose="02020603050405020304" pitchFamily="18" charset="0"/>
                        </a:rPr>
                        <a:t>Жыл бойғы жұмыс нәтижесінде ҚОРЫТЫНДЫ ФОРУМ өткізу.</a:t>
                      </a:r>
                      <a:endParaRPr lang="x-none"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130" marR="6113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72166799"/>
                  </a:ext>
                </a:extLst>
              </a:tr>
              <a:tr h="1714117">
                <a:tc>
                  <a:txBody>
                    <a:bodyPr/>
                    <a:lstStyle/>
                    <a:p>
                      <a:pPr algn="ctr">
                        <a:lnSpc>
                          <a:spcPct val="100000"/>
                        </a:lnSpc>
                        <a:spcAft>
                          <a:spcPts val="0"/>
                        </a:spcAft>
                      </a:pPr>
                      <a:r>
                        <a:rPr lang="kk-KZ" sz="1800" dirty="0">
                          <a:effectLst/>
                          <a:latin typeface="Times New Roman" panose="02020603050405020304" pitchFamily="18" charset="0"/>
                          <a:cs typeface="Times New Roman" panose="02020603050405020304" pitchFamily="18" charset="0"/>
                        </a:rPr>
                        <a:t>Болжам</a:t>
                      </a:r>
                      <a:endParaRPr lang="x-none"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130" marR="6113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lvl="0" indent="365125" algn="just">
                        <a:lnSpc>
                          <a:spcPct val="100000"/>
                        </a:lnSpc>
                        <a:spcAft>
                          <a:spcPts val="0"/>
                        </a:spcAft>
                        <a:buFont typeface="Wingdings" panose="05000000000000000000" pitchFamily="2" charset="2"/>
                        <a:buNone/>
                      </a:pPr>
                      <a:r>
                        <a:rPr lang="kk-KZ" sz="1800" kern="1200" dirty="0">
                          <a:solidFill>
                            <a:schemeClr val="dk1"/>
                          </a:solidFill>
                          <a:effectLst/>
                          <a:latin typeface="Times New Roman" panose="02020603050405020304" pitchFamily="18" charset="0"/>
                          <a:cs typeface="Times New Roman" panose="02020603050405020304" pitchFamily="18" charset="0"/>
                        </a:rPr>
                        <a:t>Жоба нәтижесінде қосымша білім беру ұйымдарының жұмысы жанданады, басқару мәдениеті артады, мекемелер арасында тұрақты серіктестік орнайды. Педагогтар мен директорлар инновацияны белсенді қолданады. Әр мекеме кемінде 2–3 жаңа әдісті енгізеді. Балаларға көрсетілетін қосымша білім сапасы артады.</a:t>
                      </a:r>
                      <a:endParaRPr lang="x-none"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130" marR="6113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22498567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0480" y="0"/>
            <a:ext cx="5760720" cy="8229600"/>
          </a:xfrm>
          <a:prstGeom prst="rect">
            <a:avLst/>
          </a:prstGeom>
        </p:spPr>
      </p:pic>
      <p:sp>
        <p:nvSpPr>
          <p:cNvPr id="13" name="TextBox 12">
            <a:extLst>
              <a:ext uri="{FF2B5EF4-FFF2-40B4-BE49-F238E27FC236}">
                <a16:creationId xmlns:a16="http://schemas.microsoft.com/office/drawing/2014/main" xmlns="" id="{6E7FB3F2-AD7E-4DBE-9E71-EFC3FFAD8D01}"/>
              </a:ext>
            </a:extLst>
          </p:cNvPr>
          <p:cNvSpPr txBox="1"/>
          <p:nvPr/>
        </p:nvSpPr>
        <p:spPr>
          <a:xfrm>
            <a:off x="5600700" y="211574"/>
            <a:ext cx="8900160" cy="2959785"/>
          </a:xfrm>
          <a:prstGeom prst="rect">
            <a:avLst/>
          </a:prstGeom>
          <a:noFill/>
        </p:spPr>
        <p:txBody>
          <a:bodyPr wrap="square">
            <a:spAutoFit/>
          </a:bodyPr>
          <a:lstStyle/>
          <a:p>
            <a:r>
              <a:rPr lang="ru-RU" sz="2000" b="1" dirty="0">
                <a:latin typeface="Times New Roman" panose="02020603050405020304" pitchFamily="18" charset="0"/>
                <a:cs typeface="Times New Roman" panose="02020603050405020304" pitchFamily="18" charset="0"/>
              </a:rPr>
              <a:t>Индикатор</a:t>
            </a:r>
          </a:p>
          <a:p>
            <a:pPr marL="342900" lvl="0" indent="-342900">
              <a:lnSpc>
                <a:spcPct val="115000"/>
              </a:lnSpc>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80% қосымша білім беру мекемелері жоба цикліне қатысады;</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70% директорлар өз ұйымында жаңа әдісті енгізеді;</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60% қатысушы мекемелерде музыка, туризм, шығармашылық бағыттары бойынша жаңа форматтағы сабақтар өтеді;</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100% командалар TEDx-видеоподкаст түсіреді;</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1 жыл ішінде кемінде 18–20 бірлескен іс-шара өткізіледі.</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a:t>
            </a:r>
            <a:endParaRPr lang="x-none" sz="2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6C60F45C-82C2-460B-8065-0A1B562CEE72}"/>
              </a:ext>
            </a:extLst>
          </p:cNvPr>
          <p:cNvSpPr txBox="1"/>
          <p:nvPr/>
        </p:nvSpPr>
        <p:spPr>
          <a:xfrm>
            <a:off x="5905500" y="2905542"/>
            <a:ext cx="8549640" cy="1938992"/>
          </a:xfrm>
          <a:prstGeom prst="rect">
            <a:avLst/>
          </a:prstGeom>
          <a:noFill/>
        </p:spPr>
        <p:txBody>
          <a:bodyPr wrap="square">
            <a:spAutoFit/>
          </a:bodyPr>
          <a:lstStyle/>
          <a:p>
            <a:pPr algn="ctr"/>
            <a:r>
              <a:rPr lang="ru-RU" sz="2000" b="1" dirty="0" err="1">
                <a:latin typeface="Times New Roman" panose="02020603050405020304" pitchFamily="18" charset="0"/>
                <a:cs typeface="Times New Roman" panose="02020603050405020304" pitchFamily="18" charset="0"/>
              </a:rPr>
              <a:t>Жоба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мерзімі</a:t>
            </a:r>
            <a:r>
              <a:rPr lang="ru-RU" sz="2000" b="1" dirty="0">
                <a:latin typeface="Times New Roman" panose="02020603050405020304" pitchFamily="18" charset="0"/>
                <a:cs typeface="Times New Roman" panose="02020603050405020304" pitchFamily="18" charset="0"/>
              </a:rPr>
              <a:t>: </a:t>
            </a: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2026 жыл</a:t>
            </a:r>
          </a:p>
          <a:p>
            <a:pPr marL="342900" indent="-342900" algn="ctr">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Барлық командаларда жоба бастау алады;</a:t>
            </a:r>
            <a:endParaRPr lang="kk-KZ"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Ай сайынғы тәжірибе алмасу циклдері </a:t>
            </a:r>
          </a:p>
          <a:p>
            <a:pPr algn="ct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(Музыка – Туризм – Шығармашылық) жүзеге асады;</a:t>
            </a:r>
            <a:endParaRPr lang="kk-KZ"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TEDx-видео түсірілімі жасалады;</a:t>
            </a:r>
            <a:endParaRPr lang="kk-KZ"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Қорытынды форум өткізіледі.</a:t>
            </a:r>
            <a:r>
              <a:rPr lang="ru-RU" sz="2000" dirty="0">
                <a:latin typeface="Times New Roman" panose="02020603050405020304" pitchFamily="18" charset="0"/>
                <a:cs typeface="Times New Roman" panose="02020603050405020304" pitchFamily="18" charset="0"/>
              </a:rPr>
              <a:t> </a:t>
            </a:r>
            <a:endParaRPr lang="x-none" sz="2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CA8C2A87-5332-49E9-90C5-0CE81E7D867F}"/>
              </a:ext>
            </a:extLst>
          </p:cNvPr>
          <p:cNvSpPr txBox="1"/>
          <p:nvPr/>
        </p:nvSpPr>
        <p:spPr>
          <a:xfrm>
            <a:off x="5600700" y="4844534"/>
            <a:ext cx="8549640" cy="3170099"/>
          </a:xfrm>
          <a:prstGeom prst="rect">
            <a:avLst/>
          </a:prstGeom>
          <a:noFill/>
        </p:spPr>
        <p:txBody>
          <a:bodyPr wrap="square">
            <a:spAutoFit/>
          </a:bodyPr>
          <a:lstStyle/>
          <a:p>
            <a:r>
              <a:rPr lang="ru-RU" sz="2000" b="1" dirty="0" err="1">
                <a:latin typeface="Times New Roman" panose="02020603050405020304" pitchFamily="18" charset="0"/>
                <a:cs typeface="Times New Roman" panose="02020603050405020304" pitchFamily="18" charset="0"/>
              </a:rPr>
              <a:t>Күтілетін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нәтиже</a:t>
            </a:r>
            <a:r>
              <a:rPr lang="ru-RU" sz="2000" b="1" dirty="0">
                <a:latin typeface="Times New Roman" panose="02020603050405020304" pitchFamily="18" charset="0"/>
                <a:cs typeface="Times New Roman" panose="02020603050405020304" pitchFamily="18" charset="0"/>
              </a:rPr>
              <a:t>: </a:t>
            </a:r>
          </a:p>
          <a:p>
            <a:pPr marL="285750" lvl="0" indent="-285750">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Қосымша білім беру ұйымдарында жаңа кәсіби көзқарас қалыптасады;</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Командалар арасында тұрақты желілік серіктестік моделі жұмыс жасайды;</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Әр мекеме өз профилі бойынша жаңашылдық енгізеді;</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Педагогтер мен директорлардың кәсіби әлеуеті өседі;</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TEDx-видеоподкастар арқылы ашық тәжірибе алаңы қалыптасады;</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Қосымша білім беру ұйымдарының жұмысы жаңашыл, креативті форматпен дамиды;</a:t>
            </a:r>
          </a:p>
          <a:p>
            <a:pPr marL="285750" lvl="0" indent="-285750">
              <a:buFont typeface="Wingdings" panose="05000000000000000000" pitchFamily="2" charset="2"/>
              <a:buChar char="ü"/>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Балалардың қызығушылығы мен қатысу деңгейі артады.</a:t>
            </a:r>
            <a:endParaRPr lang="x-none"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xmlns="" id="{6500164E-29B0-444E-93AC-2C86336F20DF}"/>
              </a:ext>
            </a:extLst>
          </p:cNvPr>
          <p:cNvPicPr>
            <a:picLocks noChangeAspect="1"/>
          </p:cNvPicPr>
          <p:nvPr/>
        </p:nvPicPr>
        <p:blipFill>
          <a:blip r:embed="rId3"/>
          <a:stretch>
            <a:fillRect/>
          </a:stretch>
        </p:blipFill>
        <p:spPr>
          <a:xfrm>
            <a:off x="8869680" y="0"/>
            <a:ext cx="5760720" cy="8229600"/>
          </a:xfrm>
          <a:prstGeom prst="rect">
            <a:avLst/>
          </a:prstGeom>
        </p:spPr>
      </p:pic>
      <p:sp>
        <p:nvSpPr>
          <p:cNvPr id="4" name="TextBox 3">
            <a:extLst>
              <a:ext uri="{FF2B5EF4-FFF2-40B4-BE49-F238E27FC236}">
                <a16:creationId xmlns:a16="http://schemas.microsoft.com/office/drawing/2014/main" xmlns="" id="{51B609AD-DB12-4E38-A21F-0CDB8931AC47}"/>
              </a:ext>
            </a:extLst>
          </p:cNvPr>
          <p:cNvSpPr txBox="1"/>
          <p:nvPr/>
        </p:nvSpPr>
        <p:spPr>
          <a:xfrm>
            <a:off x="304800" y="171608"/>
            <a:ext cx="8715022" cy="1631216"/>
          </a:xfrm>
          <a:prstGeom prst="rect">
            <a:avLst/>
          </a:prstGeom>
          <a:noFill/>
        </p:spPr>
        <p:txBody>
          <a:bodyPr wrap="square">
            <a:spAutoFit/>
          </a:bodyPr>
          <a:lstStyle>
            <a:defPPr>
              <a:defRPr lang="x-none"/>
            </a:defPPr>
            <a:lvl1pPr>
              <a:defRPr sz="2000" b="1">
                <a:latin typeface="Times New Roman" panose="02020603050405020304" pitchFamily="18" charset="0"/>
                <a:cs typeface="Times New Roman" panose="02020603050405020304" pitchFamily="18" charset="0"/>
              </a:defRPr>
            </a:lvl1pPr>
          </a:lstStyle>
          <a:p>
            <a:r>
              <a:rPr lang="ru-RU" dirty="0" err="1"/>
              <a:t>Жобаның</a:t>
            </a:r>
            <a:r>
              <a:rPr lang="ru-RU" dirty="0"/>
              <a:t> </a:t>
            </a:r>
            <a:r>
              <a:rPr lang="ru-RU" dirty="0" err="1"/>
              <a:t>негізгі</a:t>
            </a:r>
            <a:r>
              <a:rPr lang="ru-RU" dirty="0"/>
              <a:t> </a:t>
            </a:r>
            <a:r>
              <a:rPr lang="ru-RU" dirty="0" err="1"/>
              <a:t>идеясы</a:t>
            </a:r>
            <a:r>
              <a:rPr lang="ru-RU" dirty="0"/>
              <a:t>:</a:t>
            </a:r>
          </a:p>
          <a:p>
            <a:pPr algn="just"/>
            <a:r>
              <a:rPr lang="ru-RU" b="0" dirty="0" err="1"/>
              <a:t>Алты</a:t>
            </a:r>
            <a:r>
              <a:rPr lang="ru-RU" b="0" dirty="0"/>
              <a:t> команда </a:t>
            </a:r>
            <a:r>
              <a:rPr lang="ru-RU" b="0" dirty="0" err="1"/>
              <a:t>құрамына</a:t>
            </a:r>
            <a:r>
              <a:rPr lang="ru-RU" b="0" dirty="0"/>
              <a:t> </a:t>
            </a:r>
            <a:r>
              <a:rPr lang="ru-RU" b="0" dirty="0" err="1"/>
              <a:t>енген</a:t>
            </a:r>
            <a:r>
              <a:rPr lang="ru-RU" b="0" dirty="0"/>
              <a:t> 8–9 директор </a:t>
            </a:r>
            <a:r>
              <a:rPr lang="ru-RU" b="0" dirty="0" err="1"/>
              <a:t>өз</a:t>
            </a:r>
            <a:r>
              <a:rPr lang="ru-RU" b="0" dirty="0"/>
              <a:t> </a:t>
            </a:r>
            <a:r>
              <a:rPr lang="ru-RU" b="0" dirty="0" err="1"/>
              <a:t>ұйымдарының</a:t>
            </a:r>
            <a:r>
              <a:rPr lang="ru-RU" b="0" dirty="0"/>
              <a:t> </a:t>
            </a:r>
            <a:r>
              <a:rPr lang="ru-RU" b="0" dirty="0" err="1"/>
              <a:t>ашық</a:t>
            </a:r>
            <a:r>
              <a:rPr lang="ru-RU" b="0" dirty="0"/>
              <a:t> </a:t>
            </a:r>
            <a:r>
              <a:rPr lang="ru-RU" b="0" dirty="0" err="1"/>
              <a:t>сабақтарын</a:t>
            </a:r>
            <a:r>
              <a:rPr lang="ru-RU" b="0" dirty="0"/>
              <a:t>, </a:t>
            </a:r>
            <a:r>
              <a:rPr lang="ru-RU" b="0" dirty="0" err="1"/>
              <a:t>шеберлік</a:t>
            </a:r>
            <a:r>
              <a:rPr lang="ru-RU" b="0" dirty="0"/>
              <a:t> </a:t>
            </a:r>
            <a:r>
              <a:rPr lang="ru-RU" b="0" dirty="0" err="1"/>
              <a:t>сабақтарын</a:t>
            </a:r>
            <a:r>
              <a:rPr lang="ru-RU" b="0" dirty="0"/>
              <a:t>, </a:t>
            </a:r>
            <a:r>
              <a:rPr lang="ru-RU" b="0" dirty="0" err="1"/>
              <a:t>басшылық</a:t>
            </a:r>
            <a:r>
              <a:rPr lang="ru-RU" b="0" dirty="0"/>
              <a:t> </a:t>
            </a:r>
            <a:r>
              <a:rPr lang="ru-RU" b="0" dirty="0" err="1"/>
              <a:t>тәжірибесін</a:t>
            </a:r>
            <a:r>
              <a:rPr lang="ru-RU" b="0" dirty="0"/>
              <a:t>, </a:t>
            </a:r>
            <a:r>
              <a:rPr lang="ru-RU" b="0" dirty="0" err="1"/>
              <a:t>цифрлық</a:t>
            </a:r>
            <a:r>
              <a:rPr lang="ru-RU" b="0" dirty="0"/>
              <a:t> </a:t>
            </a:r>
            <a:r>
              <a:rPr lang="ru-RU" b="0" dirty="0" err="1"/>
              <a:t>практикаларын</a:t>
            </a:r>
            <a:r>
              <a:rPr lang="ru-RU" b="0" dirty="0"/>
              <a:t> </a:t>
            </a:r>
            <a:r>
              <a:rPr lang="ru-RU" b="0" dirty="0" err="1"/>
              <a:t>бір-бірінің</a:t>
            </a:r>
            <a:r>
              <a:rPr lang="ru-RU" b="0" dirty="0"/>
              <a:t> </a:t>
            </a:r>
            <a:r>
              <a:rPr lang="ru-RU" b="0" dirty="0" err="1"/>
              <a:t>мекемелеріне</a:t>
            </a:r>
            <a:r>
              <a:rPr lang="ru-RU" b="0" dirty="0"/>
              <a:t> </a:t>
            </a:r>
            <a:r>
              <a:rPr lang="ru-RU" b="0" dirty="0" err="1"/>
              <a:t>барып</a:t>
            </a:r>
            <a:r>
              <a:rPr lang="ru-RU" b="0" dirty="0"/>
              <a:t> </a:t>
            </a:r>
            <a:r>
              <a:rPr lang="ru-RU" b="0" dirty="0" err="1"/>
              <a:t>бөліседі</a:t>
            </a:r>
            <a:r>
              <a:rPr lang="ru-RU" b="0" dirty="0"/>
              <a:t>. </a:t>
            </a:r>
            <a:r>
              <a:rPr lang="ru-RU" b="0" dirty="0" err="1"/>
              <a:t>Әр</a:t>
            </a:r>
            <a:r>
              <a:rPr lang="ru-RU" b="0" dirty="0"/>
              <a:t> ай </a:t>
            </a:r>
            <a:r>
              <a:rPr lang="ru-RU" b="0" dirty="0" err="1"/>
              <a:t>сайын</a:t>
            </a:r>
            <a:r>
              <a:rPr lang="ru-RU" b="0" dirty="0"/>
              <a:t> </a:t>
            </a:r>
            <a:r>
              <a:rPr lang="ru-RU" b="0" dirty="0" err="1"/>
              <a:t>бір</a:t>
            </a:r>
            <a:r>
              <a:rPr lang="ru-RU" b="0" dirty="0"/>
              <a:t> команда — «</a:t>
            </a:r>
            <a:r>
              <a:rPr lang="ru-RU" b="0" dirty="0" err="1"/>
              <a:t>Тәжірибе</a:t>
            </a:r>
            <a:r>
              <a:rPr lang="ru-RU" b="0" dirty="0"/>
              <a:t> </a:t>
            </a:r>
            <a:r>
              <a:rPr lang="ru-RU" b="0" dirty="0" err="1"/>
              <a:t>иесі</a:t>
            </a:r>
            <a:r>
              <a:rPr lang="ru-RU" b="0" dirty="0"/>
              <a:t>», ал </a:t>
            </a:r>
            <a:r>
              <a:rPr lang="ru-RU" b="0" dirty="0" err="1"/>
              <a:t>қалғандары</a:t>
            </a:r>
            <a:r>
              <a:rPr lang="ru-RU" b="0" dirty="0"/>
              <a:t> - </a:t>
            </a:r>
            <a:r>
              <a:rPr lang="ru-RU" b="0" dirty="0" err="1"/>
              <a:t>қатысушы</a:t>
            </a:r>
            <a:r>
              <a:rPr lang="ru-RU" b="0" dirty="0"/>
              <a:t> </a:t>
            </a:r>
            <a:r>
              <a:rPr lang="ru-RU" b="0" dirty="0" err="1"/>
              <a:t>топтар</a:t>
            </a:r>
            <a:r>
              <a:rPr lang="ru-RU" b="0" dirty="0"/>
              <a:t> </a:t>
            </a:r>
            <a:r>
              <a:rPr lang="ru-RU" b="0" dirty="0" err="1"/>
              <a:t>болады</a:t>
            </a:r>
            <a:r>
              <a:rPr lang="ru-RU" b="0" dirty="0"/>
              <a:t>.</a:t>
            </a:r>
          </a:p>
        </p:txBody>
      </p:sp>
      <p:graphicFrame>
        <p:nvGraphicFramePr>
          <p:cNvPr id="7" name="Схема 6">
            <a:extLst>
              <a:ext uri="{FF2B5EF4-FFF2-40B4-BE49-F238E27FC236}">
                <a16:creationId xmlns:a16="http://schemas.microsoft.com/office/drawing/2014/main" xmlns="" id="{FB740555-0B04-4A08-9E15-939EBB0B5BF6}"/>
              </a:ext>
            </a:extLst>
          </p:cNvPr>
          <p:cNvGraphicFramePr/>
          <p:nvPr>
            <p:extLst>
              <p:ext uri="{D42A27DB-BD31-4B8C-83A1-F6EECF244321}">
                <p14:modId xmlns:p14="http://schemas.microsoft.com/office/powerpoint/2010/main" xmlns="" val="36267552"/>
              </p:ext>
            </p:extLst>
          </p:nvPr>
        </p:nvGraphicFramePr>
        <p:xfrm>
          <a:off x="203200" y="1917988"/>
          <a:ext cx="9256888" cy="56162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0480" y="0"/>
            <a:ext cx="5760720" cy="8229600"/>
          </a:xfrm>
          <a:prstGeom prst="rect">
            <a:avLst/>
          </a:prstGeom>
        </p:spPr>
      </p:pic>
      <p:graphicFrame>
        <p:nvGraphicFramePr>
          <p:cNvPr id="3" name="Таблица 2">
            <a:extLst>
              <a:ext uri="{FF2B5EF4-FFF2-40B4-BE49-F238E27FC236}">
                <a16:creationId xmlns:a16="http://schemas.microsoft.com/office/drawing/2014/main" xmlns="" id="{EA63E357-52D2-4B43-AF57-1B2902CE059D}"/>
              </a:ext>
            </a:extLst>
          </p:cNvPr>
          <p:cNvGraphicFramePr>
            <a:graphicFrameLocks noGrp="1"/>
          </p:cNvGraphicFramePr>
          <p:nvPr>
            <p:extLst>
              <p:ext uri="{D42A27DB-BD31-4B8C-83A1-F6EECF244321}">
                <p14:modId xmlns:p14="http://schemas.microsoft.com/office/powerpoint/2010/main" xmlns="" val="55859361"/>
              </p:ext>
            </p:extLst>
          </p:nvPr>
        </p:nvGraphicFramePr>
        <p:xfrm>
          <a:off x="5730240" y="933215"/>
          <a:ext cx="8595360" cy="2743200"/>
        </p:xfrm>
        <a:graphic>
          <a:graphicData uri="http://schemas.openxmlformats.org/drawingml/2006/table">
            <a:tbl>
              <a:tblPr firstRow="1" firstCol="1" bandRow="1">
                <a:tableStyleId>{3B4B98B0-60AC-42C2-AFA5-B58CD77FA1E5}</a:tableStyleId>
              </a:tblPr>
              <a:tblGrid>
                <a:gridCol w="530037">
                  <a:extLst>
                    <a:ext uri="{9D8B030D-6E8A-4147-A177-3AD203B41FA5}">
                      <a16:colId xmlns:a16="http://schemas.microsoft.com/office/drawing/2014/main" xmlns="" val="143471725"/>
                    </a:ext>
                  </a:extLst>
                </a:gridCol>
                <a:gridCol w="2541934">
                  <a:extLst>
                    <a:ext uri="{9D8B030D-6E8A-4147-A177-3AD203B41FA5}">
                      <a16:colId xmlns:a16="http://schemas.microsoft.com/office/drawing/2014/main" xmlns="" val="1546523747"/>
                    </a:ext>
                  </a:extLst>
                </a:gridCol>
                <a:gridCol w="3042110">
                  <a:extLst>
                    <a:ext uri="{9D8B030D-6E8A-4147-A177-3AD203B41FA5}">
                      <a16:colId xmlns:a16="http://schemas.microsoft.com/office/drawing/2014/main" xmlns="" val="3319989141"/>
                    </a:ext>
                  </a:extLst>
                </a:gridCol>
                <a:gridCol w="2481279">
                  <a:extLst>
                    <a:ext uri="{9D8B030D-6E8A-4147-A177-3AD203B41FA5}">
                      <a16:colId xmlns:a16="http://schemas.microsoft.com/office/drawing/2014/main" xmlns="" val="1308813052"/>
                    </a:ext>
                  </a:extLst>
                </a:gridCol>
              </a:tblGrid>
              <a:tr h="0">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a:t>
                      </a:r>
                      <a:endParaRPr lang="x-none" sz="14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Толық аты-жөні</a:t>
                      </a:r>
                      <a:endParaRPr lang="x-none" sz="14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Ауданы</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Жұмыс орны</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31140397"/>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1</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Руслан Амангельдиевич</a:t>
                      </a:r>
                      <a:endParaRPr lang="x-none" sz="14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Ақжайық</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Муз мектебі </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3416114"/>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2</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Айдар Бисенбаевич</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Бәйтерек </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Туризм</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47243320"/>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3</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Айзада Ерхауовна </a:t>
                      </a:r>
                      <a:endParaRPr lang="x-none" sz="14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Бөкейорда</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Муз мектебі</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81816038"/>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4</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Есенгелді Кшанауович</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Жәнібек</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ЦВР</a:t>
                      </a:r>
                      <a:endParaRPr lang="x-none" sz="14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03250356"/>
                  </a:ext>
                </a:extLst>
              </a:tr>
              <a:tr h="0">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5</a:t>
                      </a:r>
                      <a:endParaRPr lang="x-none" sz="14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Тельман Базарбаевич</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Орал қаласы</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Өнер мектебі</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76001833"/>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6</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Айбат Шайжанович</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Қаратөбе</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Туризм</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63358461"/>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7</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Бақытжан Базаркулович</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Орал қаласы</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ОБТШО</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44074532"/>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8</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Мереке Жаксыликович</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Шыңғырлау </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Туризм</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2807600"/>
                  </a:ext>
                </a:extLst>
              </a:tr>
              <a:tr h="0">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9</a:t>
                      </a:r>
                      <a:endParaRPr lang="x-none" sz="14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Салтанат Сагиновна</a:t>
                      </a:r>
                      <a:endParaRPr lang="x-none" sz="14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Бөрлі</a:t>
                      </a:r>
                      <a:endParaRPr lang="x-none" sz="14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Өнер мектебі</a:t>
                      </a:r>
                      <a:endParaRPr lang="x-none" sz="14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15302133"/>
                  </a:ext>
                </a:extLst>
              </a:tr>
            </a:tbl>
          </a:graphicData>
        </a:graphic>
      </p:graphicFrame>
      <p:sp>
        <p:nvSpPr>
          <p:cNvPr id="9" name="TextBox 8">
            <a:extLst>
              <a:ext uri="{FF2B5EF4-FFF2-40B4-BE49-F238E27FC236}">
                <a16:creationId xmlns:a16="http://schemas.microsoft.com/office/drawing/2014/main" xmlns="" id="{5563CF2A-1E96-4C52-8A97-FB6CB4F0F4DB}"/>
              </a:ext>
            </a:extLst>
          </p:cNvPr>
          <p:cNvSpPr txBox="1"/>
          <p:nvPr/>
        </p:nvSpPr>
        <p:spPr>
          <a:xfrm>
            <a:off x="6101646" y="229169"/>
            <a:ext cx="7332132" cy="390684"/>
          </a:xfrm>
          <a:prstGeom prst="rect">
            <a:avLst/>
          </a:prstGeom>
          <a:noFill/>
        </p:spPr>
        <p:txBody>
          <a:bodyPr wrap="square">
            <a:spAutoFit/>
          </a:bodyPr>
          <a:lstStyle/>
          <a:p>
            <a:pPr marL="408940">
              <a:lnSpc>
                <a:spcPct val="115000"/>
              </a:lnSpc>
              <a:spcAft>
                <a:spcPts val="1000"/>
              </a:spcAft>
            </a:pPr>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SYNERGY LAB</a:t>
            </a:r>
            <a:r>
              <a:rPr lang="kk-KZ" sz="1800" dirty="0">
                <a:effectLst/>
                <a:latin typeface="Times New Roman" panose="02020603050405020304" pitchFamily="18" charset="0"/>
                <a:ea typeface="Calibri" panose="020F0502020204030204" pitchFamily="34" charset="0"/>
                <a:cs typeface="Times New Roman" panose="02020603050405020304" pitchFamily="18" charset="0"/>
              </a:rPr>
              <a:t> - СИНЕРГИЯ МЕН ТӘЖІРИБЕ АЛАҢЫ </a:t>
            </a:r>
            <a:endParaRPr lang="x-none"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F1A751B9-B3C3-4002-9986-B9D4D8CCC5B2}"/>
              </a:ext>
            </a:extLst>
          </p:cNvPr>
          <p:cNvSpPr txBox="1"/>
          <p:nvPr/>
        </p:nvSpPr>
        <p:spPr>
          <a:xfrm>
            <a:off x="5801697" y="4185980"/>
            <a:ext cx="8595359" cy="385362"/>
          </a:xfrm>
          <a:prstGeom prst="rect">
            <a:avLst/>
          </a:prstGeom>
          <a:noFill/>
        </p:spPr>
        <p:txBody>
          <a:bodyPr wrap="square">
            <a:spAutoFit/>
          </a:bodyPr>
          <a:lstStyle>
            <a:defPPr>
              <a:defRPr lang="x-none"/>
            </a:defPPr>
            <a:lvl1pPr marL="408940">
              <a:lnSpc>
                <a:spcPct val="115000"/>
              </a:lnSpc>
              <a:spcAft>
                <a:spcPts val="1000"/>
              </a:spcAft>
              <a:defRPr b="1">
                <a:effectLst/>
                <a:latin typeface="Times New Roman" panose="02020603050405020304" pitchFamily="18" charset="0"/>
                <a:ea typeface="Calibri" panose="020F0502020204030204" pitchFamily="34" charset="0"/>
                <a:cs typeface="Times New Roman" panose="02020603050405020304" pitchFamily="18" charset="0"/>
              </a:defRPr>
            </a:lvl1pPr>
          </a:lstStyle>
          <a:p>
            <a:r>
              <a:rPr lang="kk-KZ" dirty="0"/>
              <a:t>NET BIRINSHI – </a:t>
            </a:r>
            <a:r>
              <a:rPr lang="kk-KZ" b="0" dirty="0"/>
              <a:t>ЖЕЛІДЕ ДЕ, ШЫНАЙЫ ӨМІРДЕ ДЕ №1 КОМАНДА</a:t>
            </a:r>
            <a:endParaRPr lang="x-none" b="0" dirty="0"/>
          </a:p>
        </p:txBody>
      </p:sp>
      <p:graphicFrame>
        <p:nvGraphicFramePr>
          <p:cNvPr id="7" name="Таблица 6">
            <a:extLst>
              <a:ext uri="{FF2B5EF4-FFF2-40B4-BE49-F238E27FC236}">
                <a16:creationId xmlns:a16="http://schemas.microsoft.com/office/drawing/2014/main" xmlns="" id="{53DE31E5-F316-4802-BDD8-A05CCEBB20CB}"/>
              </a:ext>
            </a:extLst>
          </p:cNvPr>
          <p:cNvGraphicFramePr>
            <a:graphicFrameLocks noGrp="1"/>
          </p:cNvGraphicFramePr>
          <p:nvPr>
            <p:extLst>
              <p:ext uri="{D42A27DB-BD31-4B8C-83A1-F6EECF244321}">
                <p14:modId xmlns:p14="http://schemas.microsoft.com/office/powerpoint/2010/main" xmlns="" val="2590305424"/>
              </p:ext>
            </p:extLst>
          </p:nvPr>
        </p:nvGraphicFramePr>
        <p:xfrm>
          <a:off x="5730240" y="4846931"/>
          <a:ext cx="8738271" cy="2743200"/>
        </p:xfrm>
        <a:graphic>
          <a:graphicData uri="http://schemas.openxmlformats.org/drawingml/2006/table">
            <a:tbl>
              <a:tblPr firstRow="1" firstCol="1" bandRow="1">
                <a:tableStyleId>{3B4B98B0-60AC-42C2-AFA5-B58CD77FA1E5}</a:tableStyleId>
              </a:tblPr>
              <a:tblGrid>
                <a:gridCol w="538849">
                  <a:extLst>
                    <a:ext uri="{9D8B030D-6E8A-4147-A177-3AD203B41FA5}">
                      <a16:colId xmlns:a16="http://schemas.microsoft.com/office/drawing/2014/main" xmlns="" val="571380125"/>
                    </a:ext>
                  </a:extLst>
                </a:gridCol>
                <a:gridCol w="2584198">
                  <a:extLst>
                    <a:ext uri="{9D8B030D-6E8A-4147-A177-3AD203B41FA5}">
                      <a16:colId xmlns:a16="http://schemas.microsoft.com/office/drawing/2014/main" xmlns="" val="472956496"/>
                    </a:ext>
                  </a:extLst>
                </a:gridCol>
                <a:gridCol w="3092689">
                  <a:extLst>
                    <a:ext uri="{9D8B030D-6E8A-4147-A177-3AD203B41FA5}">
                      <a16:colId xmlns:a16="http://schemas.microsoft.com/office/drawing/2014/main" xmlns="" val="2901724524"/>
                    </a:ext>
                  </a:extLst>
                </a:gridCol>
                <a:gridCol w="2522535">
                  <a:extLst>
                    <a:ext uri="{9D8B030D-6E8A-4147-A177-3AD203B41FA5}">
                      <a16:colId xmlns:a16="http://schemas.microsoft.com/office/drawing/2014/main" xmlns="" val="1036497059"/>
                    </a:ext>
                  </a:extLst>
                </a:gridCol>
              </a:tblGrid>
              <a:tr h="0">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Толық аты-жөні</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Ауданы</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Жұмыс орны</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31590756"/>
                  </a:ext>
                </a:extLst>
              </a:tr>
              <a:tr h="0">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1</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Армангуль Наримановна</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Ақжайық</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ЦВР</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60670180"/>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2</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Жақсылық Каздухович</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Жәнібек</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Музшкола</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33006630"/>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3</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Мереке Темирбулатович</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Бөкейордасы </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ЦВР</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83463757"/>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4</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Ибрай Амангельдиевич</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Орал қаласы</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Сурет мектебі</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04674454"/>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5</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Қуат Жарасович</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Жаңақала</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Туризм</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92552647"/>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6</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Бейбит Ахметович</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Сырым</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Туризм</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60307810"/>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7</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Гульжайна Мактаугалиевна</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Орал қаласы</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ОЭБО</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71057424"/>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8</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Жубан Орынгалиевич</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Бөкейордасы </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Туризм</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17940528"/>
                  </a:ext>
                </a:extLst>
              </a:tr>
            </a:tbl>
          </a:graphicData>
        </a:graphic>
      </p:graphicFrame>
    </p:spTree>
    <p:extLst>
      <p:ext uri="{BB962C8B-B14F-4D97-AF65-F5344CB8AC3E}">
        <p14:creationId xmlns:p14="http://schemas.microsoft.com/office/powerpoint/2010/main" xmlns="" val="249826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0480" y="0"/>
            <a:ext cx="5760720" cy="8229600"/>
          </a:xfrm>
          <a:prstGeom prst="rect">
            <a:avLst/>
          </a:prstGeom>
        </p:spPr>
      </p:pic>
      <p:graphicFrame>
        <p:nvGraphicFramePr>
          <p:cNvPr id="3" name="Таблица 2">
            <a:extLst>
              <a:ext uri="{FF2B5EF4-FFF2-40B4-BE49-F238E27FC236}">
                <a16:creationId xmlns:a16="http://schemas.microsoft.com/office/drawing/2014/main" xmlns="" id="{EA63E357-52D2-4B43-AF57-1B2902CE059D}"/>
              </a:ext>
            </a:extLst>
          </p:cNvPr>
          <p:cNvGraphicFramePr>
            <a:graphicFrameLocks noGrp="1"/>
          </p:cNvGraphicFramePr>
          <p:nvPr>
            <p:extLst>
              <p:ext uri="{D42A27DB-BD31-4B8C-83A1-F6EECF244321}">
                <p14:modId xmlns:p14="http://schemas.microsoft.com/office/powerpoint/2010/main" xmlns="" val="2710295101"/>
              </p:ext>
            </p:extLst>
          </p:nvPr>
        </p:nvGraphicFramePr>
        <p:xfrm>
          <a:off x="5730240" y="933215"/>
          <a:ext cx="8595360" cy="2468880"/>
        </p:xfrm>
        <a:graphic>
          <a:graphicData uri="http://schemas.openxmlformats.org/drawingml/2006/table">
            <a:tbl>
              <a:tblPr firstRow="1" firstCol="1" bandRow="1">
                <a:tableStyleId>{3B4B98B0-60AC-42C2-AFA5-B58CD77FA1E5}</a:tableStyleId>
              </a:tblPr>
              <a:tblGrid>
                <a:gridCol w="530037">
                  <a:extLst>
                    <a:ext uri="{9D8B030D-6E8A-4147-A177-3AD203B41FA5}">
                      <a16:colId xmlns:a16="http://schemas.microsoft.com/office/drawing/2014/main" xmlns="" val="143471725"/>
                    </a:ext>
                  </a:extLst>
                </a:gridCol>
                <a:gridCol w="2541934">
                  <a:extLst>
                    <a:ext uri="{9D8B030D-6E8A-4147-A177-3AD203B41FA5}">
                      <a16:colId xmlns:a16="http://schemas.microsoft.com/office/drawing/2014/main" xmlns="" val="1546523747"/>
                    </a:ext>
                  </a:extLst>
                </a:gridCol>
                <a:gridCol w="3042110">
                  <a:extLst>
                    <a:ext uri="{9D8B030D-6E8A-4147-A177-3AD203B41FA5}">
                      <a16:colId xmlns:a16="http://schemas.microsoft.com/office/drawing/2014/main" xmlns="" val="3319989141"/>
                    </a:ext>
                  </a:extLst>
                </a:gridCol>
                <a:gridCol w="2481279">
                  <a:extLst>
                    <a:ext uri="{9D8B030D-6E8A-4147-A177-3AD203B41FA5}">
                      <a16:colId xmlns:a16="http://schemas.microsoft.com/office/drawing/2014/main" xmlns="" val="1308813052"/>
                    </a:ext>
                  </a:extLst>
                </a:gridCol>
              </a:tblGrid>
              <a:tr h="135843">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Толық аты-жөні</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Ауданы</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Жұмыс орны</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31140397"/>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1</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Ляззат Майдановна</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Бәйтерек</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Муз школа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3416114"/>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2</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Азамат Қыдырбаевич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Теректі</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Муз школа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47243320"/>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3</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Тилек Адилгереевич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Орал қаласы</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ЦВР</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81816038"/>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4</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Азамат Куанышович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Ақжайық</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Туризм</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03250356"/>
                  </a:ext>
                </a:extLst>
              </a:tr>
              <a:tr h="0">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5</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Бейбит Маратович</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Тасқала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Туризм</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76001833"/>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6</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Миржан Бақытжанович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Казталов</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ЦВР</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63358461"/>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7</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Самат Сергеевич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Шыңғырлау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ЦВР</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44074532"/>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8</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Руслан Амиргалиевич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Сырым</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Туризм</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2807600"/>
                  </a:ext>
                </a:extLst>
              </a:tr>
            </a:tbl>
          </a:graphicData>
        </a:graphic>
      </p:graphicFrame>
      <p:sp>
        <p:nvSpPr>
          <p:cNvPr id="9" name="TextBox 8">
            <a:extLst>
              <a:ext uri="{FF2B5EF4-FFF2-40B4-BE49-F238E27FC236}">
                <a16:creationId xmlns:a16="http://schemas.microsoft.com/office/drawing/2014/main" xmlns="" id="{5563CF2A-1E96-4C52-8A97-FB6CB4F0F4DB}"/>
              </a:ext>
            </a:extLst>
          </p:cNvPr>
          <p:cNvSpPr txBox="1"/>
          <p:nvPr/>
        </p:nvSpPr>
        <p:spPr>
          <a:xfrm>
            <a:off x="6101646" y="229169"/>
            <a:ext cx="7332132" cy="385362"/>
          </a:xfrm>
          <a:prstGeom prst="rect">
            <a:avLst/>
          </a:prstGeom>
          <a:noFill/>
        </p:spPr>
        <p:txBody>
          <a:bodyPr wrap="square">
            <a:spAutoFit/>
          </a:bodyPr>
          <a:lstStyle/>
          <a:p>
            <a:pPr marL="408940">
              <a:lnSpc>
                <a:spcPct val="115000"/>
              </a:lnSpc>
              <a:spcAft>
                <a:spcPts val="10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QOSYMSHA BOOST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kk-KZ" sz="1800" dirty="0">
                <a:effectLst/>
                <a:latin typeface="Times New Roman" panose="02020603050405020304" pitchFamily="18" charset="0"/>
                <a:ea typeface="Calibri" panose="020F0502020204030204" pitchFamily="34" charset="0"/>
                <a:cs typeface="Times New Roman" panose="02020603050405020304" pitchFamily="18" charset="0"/>
              </a:rPr>
              <a:t>ҚОСЫМША БІЛІМДЕГІ ДАМУ СЕРПІНІ</a:t>
            </a:r>
            <a:endParaRPr lang="x-none"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F1A751B9-B3C3-4002-9986-B9D4D8CCC5B2}"/>
              </a:ext>
            </a:extLst>
          </p:cNvPr>
          <p:cNvSpPr txBox="1"/>
          <p:nvPr/>
        </p:nvSpPr>
        <p:spPr>
          <a:xfrm>
            <a:off x="5801697" y="4185980"/>
            <a:ext cx="8595359" cy="385362"/>
          </a:xfrm>
          <a:prstGeom prst="rect">
            <a:avLst/>
          </a:prstGeom>
          <a:noFill/>
        </p:spPr>
        <p:txBody>
          <a:bodyPr wrap="square">
            <a:spAutoFit/>
          </a:bodyPr>
          <a:lstStyle>
            <a:defPPr>
              <a:defRPr lang="x-none"/>
            </a:defPPr>
            <a:lvl1pPr marL="408940">
              <a:lnSpc>
                <a:spcPct val="115000"/>
              </a:lnSpc>
              <a:spcAft>
                <a:spcPts val="1000"/>
              </a:spcAft>
              <a:defRPr b="1">
                <a:effectLst/>
                <a:latin typeface="Times New Roman" panose="02020603050405020304" pitchFamily="18" charset="0"/>
                <a:ea typeface="Calibri" panose="020F0502020204030204" pitchFamily="34" charset="0"/>
                <a:cs typeface="Times New Roman" panose="02020603050405020304" pitchFamily="18" charset="0"/>
              </a:defRPr>
            </a:lvl1pPr>
          </a:lstStyle>
          <a:p>
            <a:pPr algn="ctr"/>
            <a:r>
              <a:rPr lang="en-US" dirty="0"/>
              <a:t>UNITY X </a:t>
            </a:r>
            <a:r>
              <a:rPr lang="en-US" b="0" dirty="0"/>
              <a:t>– </a:t>
            </a:r>
            <a:r>
              <a:rPr lang="kk-KZ" b="0" dirty="0"/>
              <a:t>БІРЛІК ПЕН ЖАҢАШЫЛДЫҚТЫҢ СИМВОЛЫ</a:t>
            </a:r>
            <a:endParaRPr lang="x-none" b="0" dirty="0"/>
          </a:p>
        </p:txBody>
      </p:sp>
      <p:graphicFrame>
        <p:nvGraphicFramePr>
          <p:cNvPr id="7" name="Таблица 6">
            <a:extLst>
              <a:ext uri="{FF2B5EF4-FFF2-40B4-BE49-F238E27FC236}">
                <a16:creationId xmlns:a16="http://schemas.microsoft.com/office/drawing/2014/main" xmlns="" id="{53DE31E5-F316-4802-BDD8-A05CCEBB20CB}"/>
              </a:ext>
            </a:extLst>
          </p:cNvPr>
          <p:cNvGraphicFramePr>
            <a:graphicFrameLocks noGrp="1"/>
          </p:cNvGraphicFramePr>
          <p:nvPr>
            <p:extLst>
              <p:ext uri="{D42A27DB-BD31-4B8C-83A1-F6EECF244321}">
                <p14:modId xmlns:p14="http://schemas.microsoft.com/office/powerpoint/2010/main" xmlns="" val="124584573"/>
              </p:ext>
            </p:extLst>
          </p:nvPr>
        </p:nvGraphicFramePr>
        <p:xfrm>
          <a:off x="5730240" y="4846931"/>
          <a:ext cx="8738271" cy="2743200"/>
        </p:xfrm>
        <a:graphic>
          <a:graphicData uri="http://schemas.openxmlformats.org/drawingml/2006/table">
            <a:tbl>
              <a:tblPr firstRow="1" firstCol="1" bandRow="1">
                <a:tableStyleId>{3B4B98B0-60AC-42C2-AFA5-B58CD77FA1E5}</a:tableStyleId>
              </a:tblPr>
              <a:tblGrid>
                <a:gridCol w="538849">
                  <a:extLst>
                    <a:ext uri="{9D8B030D-6E8A-4147-A177-3AD203B41FA5}">
                      <a16:colId xmlns:a16="http://schemas.microsoft.com/office/drawing/2014/main" xmlns="" val="571380125"/>
                    </a:ext>
                  </a:extLst>
                </a:gridCol>
                <a:gridCol w="2773311">
                  <a:extLst>
                    <a:ext uri="{9D8B030D-6E8A-4147-A177-3AD203B41FA5}">
                      <a16:colId xmlns:a16="http://schemas.microsoft.com/office/drawing/2014/main" xmlns="" val="472956496"/>
                    </a:ext>
                  </a:extLst>
                </a:gridCol>
                <a:gridCol w="2903576">
                  <a:extLst>
                    <a:ext uri="{9D8B030D-6E8A-4147-A177-3AD203B41FA5}">
                      <a16:colId xmlns:a16="http://schemas.microsoft.com/office/drawing/2014/main" xmlns="" val="2901724524"/>
                    </a:ext>
                  </a:extLst>
                </a:gridCol>
                <a:gridCol w="2522535">
                  <a:extLst>
                    <a:ext uri="{9D8B030D-6E8A-4147-A177-3AD203B41FA5}">
                      <a16:colId xmlns:a16="http://schemas.microsoft.com/office/drawing/2014/main" xmlns="" val="1036497059"/>
                    </a:ext>
                  </a:extLst>
                </a:gridCol>
              </a:tblGrid>
              <a:tr h="0">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Толық аты-жөні</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Ауданы</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Жұмыс орны</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31590756"/>
                  </a:ext>
                </a:extLst>
              </a:tr>
              <a:tr h="0">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1</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Жастілек Яхиаұлы</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Жаңақала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Музшкола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60670180"/>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2</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Мухамбеткали Сагитович</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Орал қаласы</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Муз школа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33006630"/>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3</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Сагира Шаколовна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Қаратөбе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ЦВР</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83463757"/>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4</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Айгуль Батыргалиевна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Орал қаласы</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Обл туризм</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04674454"/>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5</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Магжан Мирланұлы</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Казталов</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Туризм</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92552647"/>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6</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Асема Абылаевна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Теректі</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ЦВР</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60307810"/>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7</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Жанаргуль Аманкосовна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Орал қаласы</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Дарын</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71057424"/>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8</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Нұрмағамбет Болатұлы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Бөкей ордасы</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АБТШО</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17940528"/>
                  </a:ext>
                </a:extLst>
              </a:tr>
              <a:tr h="0">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Асель Жумашевна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Бөрлі</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ЦВР</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49324592"/>
                  </a:ext>
                </a:extLst>
              </a:tr>
            </a:tbl>
          </a:graphicData>
        </a:graphic>
      </p:graphicFrame>
    </p:spTree>
    <p:extLst>
      <p:ext uri="{BB962C8B-B14F-4D97-AF65-F5344CB8AC3E}">
        <p14:creationId xmlns:p14="http://schemas.microsoft.com/office/powerpoint/2010/main" xmlns="" val="2618518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0480" y="0"/>
            <a:ext cx="5760720" cy="8229600"/>
          </a:xfrm>
          <a:prstGeom prst="rect">
            <a:avLst/>
          </a:prstGeom>
        </p:spPr>
      </p:pic>
      <p:graphicFrame>
        <p:nvGraphicFramePr>
          <p:cNvPr id="3" name="Таблица 2">
            <a:extLst>
              <a:ext uri="{FF2B5EF4-FFF2-40B4-BE49-F238E27FC236}">
                <a16:creationId xmlns:a16="http://schemas.microsoft.com/office/drawing/2014/main" xmlns="" id="{EA63E357-52D2-4B43-AF57-1B2902CE059D}"/>
              </a:ext>
            </a:extLst>
          </p:cNvPr>
          <p:cNvGraphicFramePr>
            <a:graphicFrameLocks noGrp="1"/>
          </p:cNvGraphicFramePr>
          <p:nvPr>
            <p:extLst>
              <p:ext uri="{D42A27DB-BD31-4B8C-83A1-F6EECF244321}">
                <p14:modId xmlns:p14="http://schemas.microsoft.com/office/powerpoint/2010/main" xmlns="" val="3913984321"/>
              </p:ext>
            </p:extLst>
          </p:nvPr>
        </p:nvGraphicFramePr>
        <p:xfrm>
          <a:off x="5730240" y="933215"/>
          <a:ext cx="8595360" cy="2468880"/>
        </p:xfrm>
        <a:graphic>
          <a:graphicData uri="http://schemas.openxmlformats.org/drawingml/2006/table">
            <a:tbl>
              <a:tblPr firstRow="1" firstCol="1" bandRow="1">
                <a:tableStyleId>{3B4B98B0-60AC-42C2-AFA5-B58CD77FA1E5}</a:tableStyleId>
              </a:tblPr>
              <a:tblGrid>
                <a:gridCol w="530037">
                  <a:extLst>
                    <a:ext uri="{9D8B030D-6E8A-4147-A177-3AD203B41FA5}">
                      <a16:colId xmlns:a16="http://schemas.microsoft.com/office/drawing/2014/main" xmlns="" val="143471725"/>
                    </a:ext>
                  </a:extLst>
                </a:gridCol>
                <a:gridCol w="2714390">
                  <a:extLst>
                    <a:ext uri="{9D8B030D-6E8A-4147-A177-3AD203B41FA5}">
                      <a16:colId xmlns:a16="http://schemas.microsoft.com/office/drawing/2014/main" xmlns="" val="1546523747"/>
                    </a:ext>
                  </a:extLst>
                </a:gridCol>
                <a:gridCol w="2869654">
                  <a:extLst>
                    <a:ext uri="{9D8B030D-6E8A-4147-A177-3AD203B41FA5}">
                      <a16:colId xmlns:a16="http://schemas.microsoft.com/office/drawing/2014/main" xmlns="" val="3319989141"/>
                    </a:ext>
                  </a:extLst>
                </a:gridCol>
                <a:gridCol w="2481279">
                  <a:extLst>
                    <a:ext uri="{9D8B030D-6E8A-4147-A177-3AD203B41FA5}">
                      <a16:colId xmlns:a16="http://schemas.microsoft.com/office/drawing/2014/main" xmlns="" val="1308813052"/>
                    </a:ext>
                  </a:extLst>
                </a:gridCol>
              </a:tblGrid>
              <a:tr h="135843">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Толық аты-жөні</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Ауданы</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Жұмыс орны</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31140397"/>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1</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Жадыра Жұмабайқызы</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Казталов</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Музшкола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3416114"/>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2</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Жанбулат Сисенгалиевич</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Қаратөбе</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Музшкола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47243320"/>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3</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Ринат Рамазанович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Жаңақала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ЦВР</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81816038"/>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4</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Меңдібек Нурболатович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Тасқала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ЦВР</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03250356"/>
                  </a:ext>
                </a:extLst>
              </a:tr>
              <a:tr h="0">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cs typeface="Times New Roman" panose="02020603050405020304" pitchFamily="18" charset="0"/>
                        </a:rPr>
                        <a:t>5</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Асқар Есполович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Жәнібек</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Туризм</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76001833"/>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6</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Жасулан Нурлыбекович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Орал қаласы</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Туризм</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63358461"/>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7</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Алла Александровна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Бәйтерек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Музшкола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44074532"/>
                  </a:ext>
                </a:extLst>
              </a:tr>
              <a:tr h="0">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cs typeface="Times New Roman" panose="02020603050405020304" pitchFamily="18" charset="0"/>
                        </a:rPr>
                        <a:t>8</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Руслан Ескаирович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Шыңғырлау</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Музшкола</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2807600"/>
                  </a:ext>
                </a:extLst>
              </a:tr>
            </a:tbl>
          </a:graphicData>
        </a:graphic>
      </p:graphicFrame>
      <p:sp>
        <p:nvSpPr>
          <p:cNvPr id="9" name="TextBox 8">
            <a:extLst>
              <a:ext uri="{FF2B5EF4-FFF2-40B4-BE49-F238E27FC236}">
                <a16:creationId xmlns:a16="http://schemas.microsoft.com/office/drawing/2014/main" xmlns="" id="{5563CF2A-1E96-4C52-8A97-FB6CB4F0F4DB}"/>
              </a:ext>
            </a:extLst>
          </p:cNvPr>
          <p:cNvSpPr txBox="1"/>
          <p:nvPr/>
        </p:nvSpPr>
        <p:spPr>
          <a:xfrm>
            <a:off x="6101646" y="229169"/>
            <a:ext cx="7332132" cy="703911"/>
          </a:xfrm>
          <a:prstGeom prst="rect">
            <a:avLst/>
          </a:prstGeom>
          <a:noFill/>
        </p:spPr>
        <p:txBody>
          <a:bodyPr wrap="square">
            <a:spAutoFit/>
          </a:bodyPr>
          <a:lstStyle/>
          <a:p>
            <a:pPr marL="408940" algn="ctr">
              <a:lnSpc>
                <a:spcPct val="115000"/>
              </a:lnSpc>
              <a:spcAft>
                <a:spcPts val="10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АСАР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TEAM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ҚАЗАҚЫ ДӘСТҮРДЕГІ "АСАР" – БІРЛЕСЕ КӨМЕК КӨРСЕТУ, ҮЛКЕНДІ БІРГЕ ЕҢСЕРУ</a:t>
            </a:r>
            <a:endParaRPr lang="x-none"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F1A751B9-B3C3-4002-9986-B9D4D8CCC5B2}"/>
              </a:ext>
            </a:extLst>
          </p:cNvPr>
          <p:cNvSpPr txBox="1"/>
          <p:nvPr/>
        </p:nvSpPr>
        <p:spPr>
          <a:xfrm>
            <a:off x="5801697" y="3983354"/>
            <a:ext cx="8595359" cy="703911"/>
          </a:xfrm>
          <a:prstGeom prst="rect">
            <a:avLst/>
          </a:prstGeom>
          <a:noFill/>
        </p:spPr>
        <p:txBody>
          <a:bodyPr wrap="square">
            <a:spAutoFit/>
          </a:bodyPr>
          <a:lstStyle>
            <a:defPPr>
              <a:defRPr lang="x-none"/>
            </a:defPPr>
            <a:lvl1pPr marL="408940">
              <a:lnSpc>
                <a:spcPct val="115000"/>
              </a:lnSpc>
              <a:spcAft>
                <a:spcPts val="1000"/>
              </a:spcAft>
              <a:defRPr b="1">
                <a:effectLst/>
                <a:latin typeface="Times New Roman" panose="02020603050405020304" pitchFamily="18" charset="0"/>
                <a:ea typeface="Calibri" panose="020F0502020204030204" pitchFamily="34" charset="0"/>
                <a:cs typeface="Times New Roman" panose="02020603050405020304" pitchFamily="18" charset="0"/>
              </a:defRPr>
            </a:lvl1pPr>
          </a:lstStyle>
          <a:p>
            <a:pPr algn="ctr"/>
            <a:r>
              <a:rPr lang="ru-RU" dirty="0"/>
              <a:t>БАСТАМА </a:t>
            </a:r>
            <a:r>
              <a:rPr lang="en-US" dirty="0"/>
              <a:t>CREW </a:t>
            </a:r>
            <a:r>
              <a:rPr lang="en-US" b="0" dirty="0"/>
              <a:t>– «CREW» </a:t>
            </a:r>
            <a:r>
              <a:rPr lang="ru-RU" b="0" dirty="0"/>
              <a:t>СӨЗІ ТОПТЫ БІЛДІРЕДІ, АЛ «БАСТАМА» — ЖАҢАШЫЛДЫҚҚА ҚАДАМ</a:t>
            </a:r>
            <a:endParaRPr lang="x-none" b="0" dirty="0"/>
          </a:p>
        </p:txBody>
      </p:sp>
      <p:graphicFrame>
        <p:nvGraphicFramePr>
          <p:cNvPr id="7" name="Таблица 6">
            <a:extLst>
              <a:ext uri="{FF2B5EF4-FFF2-40B4-BE49-F238E27FC236}">
                <a16:creationId xmlns:a16="http://schemas.microsoft.com/office/drawing/2014/main" xmlns="" id="{53DE31E5-F316-4802-BDD8-A05CCEBB20CB}"/>
              </a:ext>
            </a:extLst>
          </p:cNvPr>
          <p:cNvGraphicFramePr>
            <a:graphicFrameLocks noGrp="1"/>
          </p:cNvGraphicFramePr>
          <p:nvPr>
            <p:extLst>
              <p:ext uri="{D42A27DB-BD31-4B8C-83A1-F6EECF244321}">
                <p14:modId xmlns:p14="http://schemas.microsoft.com/office/powerpoint/2010/main" xmlns="" val="3283055048"/>
              </p:ext>
            </p:extLst>
          </p:nvPr>
        </p:nvGraphicFramePr>
        <p:xfrm>
          <a:off x="5730240" y="4846931"/>
          <a:ext cx="8738271" cy="2743200"/>
        </p:xfrm>
        <a:graphic>
          <a:graphicData uri="http://schemas.openxmlformats.org/drawingml/2006/table">
            <a:tbl>
              <a:tblPr firstRow="1" firstCol="1" bandRow="1">
                <a:tableStyleId>{3B4B98B0-60AC-42C2-AFA5-B58CD77FA1E5}</a:tableStyleId>
              </a:tblPr>
              <a:tblGrid>
                <a:gridCol w="538849">
                  <a:extLst>
                    <a:ext uri="{9D8B030D-6E8A-4147-A177-3AD203B41FA5}">
                      <a16:colId xmlns:a16="http://schemas.microsoft.com/office/drawing/2014/main" xmlns="" val="571380125"/>
                    </a:ext>
                  </a:extLst>
                </a:gridCol>
                <a:gridCol w="2773311">
                  <a:extLst>
                    <a:ext uri="{9D8B030D-6E8A-4147-A177-3AD203B41FA5}">
                      <a16:colId xmlns:a16="http://schemas.microsoft.com/office/drawing/2014/main" xmlns="" val="472956496"/>
                    </a:ext>
                  </a:extLst>
                </a:gridCol>
                <a:gridCol w="2903576">
                  <a:extLst>
                    <a:ext uri="{9D8B030D-6E8A-4147-A177-3AD203B41FA5}">
                      <a16:colId xmlns:a16="http://schemas.microsoft.com/office/drawing/2014/main" xmlns="" val="2901724524"/>
                    </a:ext>
                  </a:extLst>
                </a:gridCol>
                <a:gridCol w="2522535">
                  <a:extLst>
                    <a:ext uri="{9D8B030D-6E8A-4147-A177-3AD203B41FA5}">
                      <a16:colId xmlns:a16="http://schemas.microsoft.com/office/drawing/2014/main" xmlns="" val="1036497059"/>
                    </a:ext>
                  </a:extLst>
                </a:gridCol>
              </a:tblGrid>
              <a:tr h="0">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Толық аты-жөні</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Ауданы</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Жұмыс орны</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31590756"/>
                  </a:ext>
                </a:extLst>
              </a:tr>
              <a:tr h="0">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cs typeface="Times New Roman" panose="02020603050405020304" pitchFamily="18" charset="0"/>
                        </a:rPr>
                        <a:t>1</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Шолпан Сериккалиевна</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Орал қаласы</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Оқушылар сарайы</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60670180"/>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2</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Артур Мураткалиевич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Тасқала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Музшкола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33006630"/>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3</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Гулгуль Бактыбаевна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Казталов</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Өнер мектебі</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83463757"/>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4</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Татьяна Борисовна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Бәйтерек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ЦВР</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04674454"/>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5</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Манас Жолдыгалиевич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Бөрлі</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Туризм</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92552647"/>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6</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Жасулан Сапарбекович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Теректі</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Туризм</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60307810"/>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7</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Динара Еребековна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Бөрлі </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Музшкола</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71057424"/>
                  </a:ext>
                </a:extLst>
              </a:tr>
              <a:tr h="0">
                <a:tc>
                  <a:txBody>
                    <a:bodyPr/>
                    <a:lstStyle/>
                    <a:p>
                      <a:pPr marL="0" algn="ctr">
                        <a:lnSpc>
                          <a:spcPct val="100000"/>
                        </a:lnSpc>
                        <a:spcAft>
                          <a:spcPts val="600"/>
                        </a:spcAft>
                      </a:pPr>
                      <a:r>
                        <a:rPr lang="kk-KZ" sz="1800">
                          <a:solidFill>
                            <a:schemeClr val="accent2"/>
                          </a:solidFill>
                          <a:effectLst/>
                          <a:latin typeface="Times New Roman" panose="02020603050405020304" pitchFamily="18" charset="0"/>
                          <a:cs typeface="Times New Roman" panose="02020603050405020304" pitchFamily="18" charset="0"/>
                        </a:rPr>
                        <a:t>8</a:t>
                      </a:r>
                      <a:endParaRPr lang="x-none"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Гаиса Азаматович</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Сырым</a:t>
                      </a: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Музшкола</a:t>
                      </a: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17940528"/>
                  </a:ext>
                </a:extLst>
              </a:tr>
              <a:tr h="0">
                <a:tc>
                  <a:txBody>
                    <a:bodyPr/>
                    <a:lstStyle/>
                    <a:p>
                      <a:pPr marL="0" algn="ctr">
                        <a:lnSpc>
                          <a:spcPct val="100000"/>
                        </a:lnSpc>
                        <a:spcAft>
                          <a:spcPts val="600"/>
                        </a:spcAft>
                      </a:pPr>
                      <a:r>
                        <a:rPr lang="kk-KZ"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x-none" sz="1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endParaRPr lang="x-none" sz="18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a:lnSpc>
                          <a:spcPct val="100000"/>
                        </a:lnSpc>
                        <a:spcAft>
                          <a:spcPts val="0"/>
                        </a:spcAft>
                      </a:pPr>
                      <a:endParaRPr lang="x-none"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49324592"/>
                  </a:ext>
                </a:extLst>
              </a:tr>
            </a:tbl>
          </a:graphicData>
        </a:graphic>
      </p:graphicFrame>
    </p:spTree>
    <p:extLst>
      <p:ext uri="{BB962C8B-B14F-4D97-AF65-F5344CB8AC3E}">
        <p14:creationId xmlns:p14="http://schemas.microsoft.com/office/powerpoint/2010/main" xmlns="" val="1647951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59687"/>
          </a:xfrm>
          <a:prstGeom prst="rect">
            <a:avLst/>
          </a:prstGeom>
        </p:spPr>
      </p:pic>
      <p:sp>
        <p:nvSpPr>
          <p:cNvPr id="28" name="Text 0">
            <a:extLst>
              <a:ext uri="{FF2B5EF4-FFF2-40B4-BE49-F238E27FC236}">
                <a16:creationId xmlns:a16="http://schemas.microsoft.com/office/drawing/2014/main" xmlns="" id="{F1A59C92-A51D-469A-8756-A4EC33339DA9}"/>
              </a:ext>
            </a:extLst>
          </p:cNvPr>
          <p:cNvSpPr/>
          <p:nvPr/>
        </p:nvSpPr>
        <p:spPr>
          <a:xfrm>
            <a:off x="0" y="2664039"/>
            <a:ext cx="14630400" cy="519827"/>
          </a:xfrm>
          <a:prstGeom prst="rect">
            <a:avLst/>
          </a:prstGeom>
          <a:noFill/>
          <a:ln/>
        </p:spPr>
        <p:txBody>
          <a:bodyPr wrap="none" lIns="0" tIns="0" rIns="0" bIns="0" rtlCol="0" anchor="t"/>
          <a:lstStyle/>
          <a:p>
            <a:pPr algn="ctr">
              <a:lnSpc>
                <a:spcPts val="4850"/>
              </a:lnSpc>
            </a:pPr>
            <a:r>
              <a:rPr lang="en-US" sz="3600" dirty="0">
                <a:solidFill>
                  <a:srgbClr val="2C2926"/>
                </a:solidFill>
                <a:latin typeface="Times New Roman" panose="02020603050405020304" pitchFamily="18" charset="0"/>
                <a:cs typeface="Times New Roman" panose="02020603050405020304" pitchFamily="18" charset="0"/>
              </a:rPr>
              <a:t>ЖОБАНЫҢ ІСКЕ АСЫРЫЛУЫ</a:t>
            </a:r>
          </a:p>
        </p:txBody>
      </p:sp>
      <p:sp>
        <p:nvSpPr>
          <p:cNvPr id="29" name="TextBox 28">
            <a:extLst>
              <a:ext uri="{FF2B5EF4-FFF2-40B4-BE49-F238E27FC236}">
                <a16:creationId xmlns:a16="http://schemas.microsoft.com/office/drawing/2014/main" xmlns="" id="{24048FBB-98C6-4182-B51C-D1AF6888BA87}"/>
              </a:ext>
            </a:extLst>
          </p:cNvPr>
          <p:cNvSpPr txBox="1"/>
          <p:nvPr/>
        </p:nvSpPr>
        <p:spPr>
          <a:xfrm>
            <a:off x="66605" y="4502492"/>
            <a:ext cx="2655147" cy="2862322"/>
          </a:xfrm>
          <a:prstGeom prst="rect">
            <a:avLst/>
          </a:prstGeom>
          <a:noFill/>
        </p:spPr>
        <p:txBody>
          <a:bodyPr wrap="square">
            <a:spAutoFit/>
          </a:bodyPr>
          <a:lstStyle/>
          <a:p>
            <a:pPr algn="ctr"/>
            <a:r>
              <a:rPr lang="ru-RU" dirty="0" err="1">
                <a:latin typeface="Times New Roman" panose="02020603050405020304" pitchFamily="18" charset="0"/>
                <a:cs typeface="Times New Roman" panose="02020603050405020304" pitchFamily="18" charset="0"/>
              </a:rPr>
              <a:t>Әр</a:t>
            </a:r>
            <a:r>
              <a:rPr lang="ru-RU" dirty="0">
                <a:latin typeface="Times New Roman" panose="02020603050405020304" pitchFamily="18" charset="0"/>
                <a:cs typeface="Times New Roman" panose="02020603050405020304" pitchFamily="18" charset="0"/>
              </a:rPr>
              <a:t> команда тек </a:t>
            </a:r>
            <a:r>
              <a:rPr lang="ru-RU" dirty="0" err="1">
                <a:latin typeface="Times New Roman" panose="02020603050405020304" pitchFamily="18" charset="0"/>
                <a:cs typeface="Times New Roman" panose="02020603050405020304" pitchFamily="18" charset="0"/>
              </a:rPr>
              <a:t>өз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ішіндегі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ұйымдарға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барады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командаларға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алаңдамайды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Яғни</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Synergy Lab </a:t>
            </a:r>
            <a:r>
              <a:rPr lang="ru-RU" dirty="0">
                <a:latin typeface="Times New Roman" panose="02020603050405020304" pitchFamily="18" charset="0"/>
                <a:cs typeface="Times New Roman" panose="02020603050405020304" pitchFamily="18" charset="0"/>
              </a:rPr>
              <a:t>тек </a:t>
            </a:r>
            <a:r>
              <a:rPr lang="ru-RU" dirty="0" err="1">
                <a:latin typeface="Times New Roman" panose="02020603050405020304" pitchFamily="18" charset="0"/>
                <a:cs typeface="Times New Roman" panose="02020603050405020304" pitchFamily="18" charset="0"/>
              </a:rPr>
              <a:t>өз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құрамындағы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мекемелерге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барады</a:t>
            </a:r>
            <a:r>
              <a:rPr lang="ru-RU"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NetBirinshi</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тек </a:t>
            </a:r>
            <a:r>
              <a:rPr lang="ru-RU" dirty="0" err="1">
                <a:latin typeface="Times New Roman" panose="02020603050405020304" pitchFamily="18" charset="0"/>
                <a:cs typeface="Times New Roman" panose="02020603050405020304" pitchFamily="18" charset="0"/>
              </a:rPr>
              <a:t>өз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құрамына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т.б</a:t>
            </a:r>
            <a:r>
              <a:rPr lang="ru-RU" dirty="0">
                <a:latin typeface="Times New Roman" panose="02020603050405020304" pitchFamily="18" charset="0"/>
                <a:cs typeface="Times New Roman" panose="02020603050405020304" pitchFamily="18" charset="0"/>
              </a:rPr>
              <a:t>.</a:t>
            </a:r>
            <a:endParaRPr lang="x-none" dirty="0">
              <a:latin typeface="Times New Roman" panose="02020603050405020304" pitchFamily="18" charset="0"/>
              <a:cs typeface="Times New Roman" panose="02020603050405020304" pitchFamily="18" charset="0"/>
            </a:endParaRPr>
          </a:p>
        </p:txBody>
      </p:sp>
      <p:pic>
        <p:nvPicPr>
          <p:cNvPr id="30" name="Image 1" descr="preencoded.png">
            <a:extLst>
              <a:ext uri="{FF2B5EF4-FFF2-40B4-BE49-F238E27FC236}">
                <a16:creationId xmlns:a16="http://schemas.microsoft.com/office/drawing/2014/main" xmlns="" id="{CC4DFFF8-9590-4749-979F-C44098C01D63}"/>
              </a:ext>
            </a:extLst>
          </p:cNvPr>
          <p:cNvPicPr>
            <a:picLocks noChangeAspect="1"/>
          </p:cNvPicPr>
          <p:nvPr/>
        </p:nvPicPr>
        <p:blipFill>
          <a:blip r:embed="rId4"/>
          <a:stretch>
            <a:fillRect/>
          </a:stretch>
        </p:blipFill>
        <p:spPr>
          <a:xfrm>
            <a:off x="2628933" y="3588218"/>
            <a:ext cx="126477" cy="4280138"/>
          </a:xfrm>
          <a:prstGeom prst="rect">
            <a:avLst/>
          </a:prstGeom>
        </p:spPr>
      </p:pic>
      <p:sp>
        <p:nvSpPr>
          <p:cNvPr id="32" name="TextBox 31">
            <a:extLst>
              <a:ext uri="{FF2B5EF4-FFF2-40B4-BE49-F238E27FC236}">
                <a16:creationId xmlns:a16="http://schemas.microsoft.com/office/drawing/2014/main" xmlns="" id="{5FBD8102-19AA-47F1-9E13-7F64C795698A}"/>
              </a:ext>
            </a:extLst>
          </p:cNvPr>
          <p:cNvSpPr txBox="1"/>
          <p:nvPr/>
        </p:nvSpPr>
        <p:spPr>
          <a:xfrm>
            <a:off x="485988" y="3552685"/>
            <a:ext cx="1963701" cy="646331"/>
          </a:xfrm>
          <a:prstGeom prst="rect">
            <a:avLst/>
          </a:prstGeom>
          <a:noFill/>
        </p:spPr>
        <p:txBody>
          <a:bodyPr wrap="square">
            <a:spAutoFit/>
          </a:bodyPr>
          <a:lstStyle/>
          <a:p>
            <a:pPr algn="ctr"/>
            <a:r>
              <a:rPr lang="kk-KZ" sz="1800" b="1" dirty="0">
                <a:effectLst/>
                <a:latin typeface="Times New Roman" panose="02020603050405020304" pitchFamily="18" charset="0"/>
                <a:ea typeface="Calibri" panose="020F0502020204030204" pitchFamily="34" charset="0"/>
              </a:rPr>
              <a:t>Ай сайынғы тәжірибе алмасу</a:t>
            </a:r>
            <a:endParaRPr lang="x-none" dirty="0"/>
          </a:p>
        </p:txBody>
      </p:sp>
      <p:sp>
        <p:nvSpPr>
          <p:cNvPr id="34" name="TextBox 33">
            <a:extLst>
              <a:ext uri="{FF2B5EF4-FFF2-40B4-BE49-F238E27FC236}">
                <a16:creationId xmlns:a16="http://schemas.microsoft.com/office/drawing/2014/main" xmlns="" id="{0606940E-C5C7-4E2D-B059-6AADEAB9586F}"/>
              </a:ext>
            </a:extLst>
          </p:cNvPr>
          <p:cNvSpPr txBox="1"/>
          <p:nvPr/>
        </p:nvSpPr>
        <p:spPr>
          <a:xfrm>
            <a:off x="2912531" y="3530977"/>
            <a:ext cx="3635025" cy="646331"/>
          </a:xfrm>
          <a:prstGeom prst="rect">
            <a:avLst/>
          </a:prstGeom>
          <a:noFill/>
        </p:spPr>
        <p:txBody>
          <a:bodyPr wrap="square">
            <a:spAutoFit/>
          </a:bodyPr>
          <a:lstStyle/>
          <a:p>
            <a:pPr algn="ctr"/>
            <a:r>
              <a:rPr lang="kk-KZ" sz="1800" b="1" dirty="0">
                <a:effectLst/>
                <a:latin typeface="Times New Roman" panose="02020603050405020304" pitchFamily="18" charset="0"/>
                <a:ea typeface="Calibri" panose="020F0502020204030204" pitchFamily="34" charset="0"/>
              </a:rPr>
              <a:t>Бір жылдық тәжірибе алмасу циклі</a:t>
            </a:r>
            <a:endParaRPr lang="x-none" dirty="0"/>
          </a:p>
        </p:txBody>
      </p:sp>
      <p:sp>
        <p:nvSpPr>
          <p:cNvPr id="36" name="TextBox 35">
            <a:extLst>
              <a:ext uri="{FF2B5EF4-FFF2-40B4-BE49-F238E27FC236}">
                <a16:creationId xmlns:a16="http://schemas.microsoft.com/office/drawing/2014/main" xmlns="" id="{AB78BF13-4965-4A6C-8090-AEBD8836005F}"/>
              </a:ext>
            </a:extLst>
          </p:cNvPr>
          <p:cNvSpPr txBox="1"/>
          <p:nvPr/>
        </p:nvSpPr>
        <p:spPr>
          <a:xfrm>
            <a:off x="2835203" y="4408535"/>
            <a:ext cx="3724207" cy="2308324"/>
          </a:xfrm>
          <a:prstGeom prst="rect">
            <a:avLst/>
          </a:prstGeom>
          <a:noFill/>
        </p:spPr>
        <p:txBody>
          <a:bodyPr wrap="square">
            <a:spAutoFit/>
          </a:bodyPr>
          <a:lstStyle/>
          <a:p>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Негізгі 3 бағыт:</a:t>
            </a:r>
            <a:endParaRPr lang="x-none" sz="1400" dirty="0">
              <a:effectLst/>
              <a:latin typeface="Calibri" panose="020F0502020204030204" pitchFamily="34" charset="0"/>
              <a:ea typeface="Calibri" panose="020F0502020204030204" pitchFamily="34" charset="0"/>
              <a:cs typeface="Times New Roman" panose="02020603050405020304" pitchFamily="18" charset="0"/>
            </a:endParaRPr>
          </a:p>
          <a:p>
            <a:r>
              <a:rPr lang="kk-KZ" sz="1800" dirty="0">
                <a:effectLst/>
                <a:latin typeface="Times New Roman" panose="02020603050405020304" pitchFamily="18" charset="0"/>
                <a:ea typeface="Calibri" panose="020F0502020204030204" pitchFamily="34" charset="0"/>
                <a:cs typeface="Times New Roman" panose="02020603050405020304" pitchFamily="18" charset="0"/>
              </a:rPr>
              <a:t>1. «Музыка» — музыка мектептері</a:t>
            </a:r>
            <a:endParaRPr lang="x-none" sz="1400" dirty="0">
              <a:effectLst/>
              <a:latin typeface="Calibri" panose="020F0502020204030204" pitchFamily="34" charset="0"/>
              <a:ea typeface="Calibri" panose="020F0502020204030204" pitchFamily="34" charset="0"/>
              <a:cs typeface="Times New Roman" panose="02020603050405020304" pitchFamily="18" charset="0"/>
            </a:endParaRPr>
          </a:p>
          <a:p>
            <a:r>
              <a:rPr lang="kk-KZ" sz="1800" dirty="0">
                <a:effectLst/>
                <a:latin typeface="Times New Roman" panose="02020603050405020304" pitchFamily="18" charset="0"/>
                <a:ea typeface="Calibri" panose="020F0502020204030204" pitchFamily="34" charset="0"/>
                <a:cs typeface="Times New Roman" panose="02020603050405020304" pitchFamily="18" charset="0"/>
              </a:rPr>
              <a:t>2. «Туризм және экология»— туризм орталықтары, ОЭБО</a:t>
            </a:r>
            <a:endParaRPr lang="x-none" sz="1400" dirty="0">
              <a:effectLst/>
              <a:latin typeface="Calibri" panose="020F0502020204030204" pitchFamily="34" charset="0"/>
              <a:ea typeface="Calibri" panose="020F0502020204030204" pitchFamily="34" charset="0"/>
              <a:cs typeface="Times New Roman" panose="02020603050405020304" pitchFamily="18" charset="0"/>
            </a:endParaRPr>
          </a:p>
          <a:p>
            <a:r>
              <a:rPr lang="kk-KZ" sz="1800" dirty="0">
                <a:effectLst/>
                <a:latin typeface="Times New Roman" panose="02020603050405020304" pitchFamily="18" charset="0"/>
                <a:ea typeface="Calibri" panose="020F0502020204030204" pitchFamily="34" charset="0"/>
                <a:cs typeface="Times New Roman" panose="02020603050405020304" pitchFamily="18" charset="0"/>
              </a:rPr>
              <a:t>3. «Шығармашылық» (мектептен тыс жұмыс, шығармашылық, техникалық орталықтар,  оқушылар сарайы, өнер, сурет мектептері)</a:t>
            </a:r>
            <a:endParaRPr lang="x-non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xmlns="" id="{717B5328-C71C-4A34-8325-20919A094346}"/>
              </a:ext>
            </a:extLst>
          </p:cNvPr>
          <p:cNvSpPr txBox="1"/>
          <p:nvPr/>
        </p:nvSpPr>
        <p:spPr>
          <a:xfrm>
            <a:off x="2698042" y="6718826"/>
            <a:ext cx="3758074" cy="1477328"/>
          </a:xfrm>
          <a:prstGeom prst="rect">
            <a:avLst/>
          </a:prstGeom>
          <a:noFill/>
        </p:spPr>
        <p:txBody>
          <a:bodyPr wrap="square">
            <a:spAutoFit/>
          </a:bodyPr>
          <a:lstStyle/>
          <a:p>
            <a:pPr marL="285750" indent="-285750" algn="ctr">
              <a:buFont typeface="Wingdings" panose="05000000000000000000" pitchFamily="2" charset="2"/>
              <a:buChar char="§"/>
            </a:pPr>
            <a:r>
              <a:rPr lang="kk-KZ" sz="1800" i="1" dirty="0">
                <a:effectLst/>
                <a:latin typeface="Times New Roman" panose="02020603050405020304" pitchFamily="18" charset="0"/>
                <a:ea typeface="Calibri" panose="020F0502020204030204" pitchFamily="34" charset="0"/>
                <a:cs typeface="Times New Roman" panose="02020603050405020304" pitchFamily="18" charset="0"/>
              </a:rPr>
              <a:t>Бұл бағыттар жыл бойына кезектесіп келеді. Әр айда команда ішіндегі бір мекеме «Хост ұйым» болып сабағын өткізеді.</a:t>
            </a:r>
            <a:endParaRPr lang="x-none" sz="1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xmlns="" id="{1F7B613E-2490-4C95-884E-86C4883A9D99}"/>
              </a:ext>
            </a:extLst>
          </p:cNvPr>
          <p:cNvSpPr txBox="1"/>
          <p:nvPr/>
        </p:nvSpPr>
        <p:spPr>
          <a:xfrm>
            <a:off x="6714067" y="3552685"/>
            <a:ext cx="3207173" cy="646331"/>
          </a:xfrm>
          <a:prstGeom prst="rect">
            <a:avLst/>
          </a:prstGeom>
          <a:noFill/>
        </p:spPr>
        <p:txBody>
          <a:bodyPr wrap="square">
            <a:spAutoFit/>
          </a:bodyPr>
          <a:lstStyle/>
          <a:p>
            <a:pPr algn="ctr"/>
            <a:r>
              <a:rPr lang="kk-KZ" sz="1800" b="1" dirty="0">
                <a:effectLst/>
                <a:latin typeface="Times New Roman" panose="02020603050405020304" pitchFamily="18" charset="0"/>
                <a:ea typeface="Times New Roman" panose="02020603050405020304" pitchFamily="18" charset="0"/>
              </a:rPr>
              <a:t>К</a:t>
            </a:r>
            <a:r>
              <a:rPr lang="ru-RU" sz="1800" b="1" dirty="0" err="1">
                <a:effectLst/>
                <a:latin typeface="Times New Roman" panose="02020603050405020304" pitchFamily="18" charset="0"/>
                <a:ea typeface="Times New Roman" panose="02020603050405020304" pitchFamily="18" charset="0"/>
              </a:rPr>
              <a:t>омандалар</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арасында</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нәтиже</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портфолиосы</a:t>
            </a:r>
            <a:endParaRPr lang="x-none" sz="1800" b="1" dirty="0">
              <a:effectLst/>
              <a:latin typeface="Times New Roman" panose="02020603050405020304" pitchFamily="18" charset="0"/>
              <a:ea typeface="Times New Roman" panose="02020603050405020304" pitchFamily="18" charset="0"/>
            </a:endParaRPr>
          </a:p>
        </p:txBody>
      </p:sp>
      <p:pic>
        <p:nvPicPr>
          <p:cNvPr id="42" name="Image 1" descr="preencoded.png">
            <a:extLst>
              <a:ext uri="{FF2B5EF4-FFF2-40B4-BE49-F238E27FC236}">
                <a16:creationId xmlns:a16="http://schemas.microsoft.com/office/drawing/2014/main" xmlns="" id="{F89D1233-059F-413F-B6B2-81AA0857096E}"/>
              </a:ext>
            </a:extLst>
          </p:cNvPr>
          <p:cNvPicPr>
            <a:picLocks noChangeAspect="1"/>
          </p:cNvPicPr>
          <p:nvPr/>
        </p:nvPicPr>
        <p:blipFill>
          <a:blip r:embed="rId4"/>
          <a:stretch>
            <a:fillRect/>
          </a:stretch>
        </p:blipFill>
        <p:spPr>
          <a:xfrm>
            <a:off x="6548925" y="3588218"/>
            <a:ext cx="126477" cy="4280138"/>
          </a:xfrm>
          <a:prstGeom prst="rect">
            <a:avLst/>
          </a:prstGeom>
        </p:spPr>
      </p:pic>
      <p:sp>
        <p:nvSpPr>
          <p:cNvPr id="44" name="TextBox 43">
            <a:extLst>
              <a:ext uri="{FF2B5EF4-FFF2-40B4-BE49-F238E27FC236}">
                <a16:creationId xmlns:a16="http://schemas.microsoft.com/office/drawing/2014/main" xmlns="" id="{6697AA05-4A6E-4BF0-9FF0-711C4739FCC5}"/>
              </a:ext>
            </a:extLst>
          </p:cNvPr>
          <p:cNvSpPr txBox="1"/>
          <p:nvPr/>
        </p:nvSpPr>
        <p:spPr>
          <a:xfrm>
            <a:off x="6714067" y="4385118"/>
            <a:ext cx="3517937" cy="2308324"/>
          </a:xfrm>
          <a:prstGeom prst="rect">
            <a:avLst/>
          </a:prstGeom>
          <a:noFill/>
        </p:spPr>
        <p:txBody>
          <a:bodyPr wrap="square">
            <a:spAutoFit/>
          </a:bodyPr>
          <a:lstStyle/>
          <a:p>
            <a:pPr algn="ctr"/>
            <a:r>
              <a:rPr lang="ru-RU" dirty="0" err="1">
                <a:effectLst/>
                <a:latin typeface="Times New Roman" panose="02020603050405020304" pitchFamily="18" charset="0"/>
                <a:ea typeface="Times New Roman" panose="02020603050405020304" pitchFamily="18" charset="0"/>
              </a:rPr>
              <a:t>Әр</a:t>
            </a:r>
            <a:r>
              <a:rPr lang="ru-RU" dirty="0">
                <a:effectLst/>
                <a:latin typeface="Times New Roman" panose="02020603050405020304" pitchFamily="18" charset="0"/>
                <a:ea typeface="Times New Roman" panose="02020603050405020304" pitchFamily="18" charset="0"/>
              </a:rPr>
              <a:t> команда </a:t>
            </a:r>
            <a:r>
              <a:rPr lang="ru-RU" dirty="0" err="1">
                <a:effectLst/>
                <a:latin typeface="Times New Roman" panose="02020603050405020304" pitchFamily="18" charset="0"/>
                <a:ea typeface="Times New Roman" panose="02020603050405020304" pitchFamily="18" charset="0"/>
              </a:rPr>
              <a:t>жыл</a:t>
            </a:r>
            <a:r>
              <a:rPr lang="ru-RU" dirty="0">
                <a:effectLst/>
                <a:latin typeface="Times New Roman" panose="02020603050405020304" pitchFamily="18" charset="0"/>
                <a:ea typeface="Times New Roman" panose="02020603050405020304" pitchFamily="18" charset="0"/>
              </a:rPr>
              <a:t> </a:t>
            </a:r>
            <a:r>
              <a:rPr lang="ru-RU" dirty="0" err="1">
                <a:effectLst/>
                <a:latin typeface="Times New Roman" panose="02020603050405020304" pitchFamily="18" charset="0"/>
                <a:ea typeface="Times New Roman" panose="02020603050405020304" pitchFamily="18" charset="0"/>
              </a:rPr>
              <a:t>соңында</a:t>
            </a:r>
            <a:r>
              <a:rPr lang="ru-RU" dirty="0">
                <a:effectLst/>
                <a:latin typeface="Times New Roman" panose="02020603050405020304" pitchFamily="18" charset="0"/>
                <a:ea typeface="Times New Roman" panose="02020603050405020304" pitchFamily="18" charset="0"/>
              </a:rPr>
              <a:t> </a:t>
            </a:r>
            <a:r>
              <a:rPr lang="ru-RU" b="1" dirty="0">
                <a:effectLst/>
                <a:latin typeface="Times New Roman" panose="02020603050405020304" pitchFamily="18" charset="0"/>
                <a:ea typeface="Times New Roman" panose="02020603050405020304" pitchFamily="18" charset="0"/>
              </a:rPr>
              <a:t>“</a:t>
            </a:r>
            <a:r>
              <a:rPr lang="ru-RU" b="1" dirty="0" err="1">
                <a:effectLst/>
                <a:latin typeface="Times New Roman" panose="02020603050405020304" pitchFamily="18" charset="0"/>
                <a:ea typeface="Times New Roman" panose="02020603050405020304" pitchFamily="18" charset="0"/>
              </a:rPr>
              <a:t>Өзгеріс</a:t>
            </a:r>
            <a:r>
              <a:rPr lang="ru-RU" b="1" dirty="0">
                <a:effectLst/>
                <a:latin typeface="Times New Roman" panose="02020603050405020304" pitchFamily="18" charset="0"/>
                <a:ea typeface="Times New Roman" panose="02020603050405020304" pitchFamily="18" charset="0"/>
              </a:rPr>
              <a:t> </a:t>
            </a:r>
            <a:r>
              <a:rPr lang="ru-RU" b="1" dirty="0" err="1">
                <a:effectLst/>
                <a:latin typeface="Times New Roman" panose="02020603050405020304" pitchFamily="18" charset="0"/>
                <a:ea typeface="Times New Roman" panose="02020603050405020304" pitchFamily="18" charset="0"/>
              </a:rPr>
              <a:t>портфолиосын</a:t>
            </a:r>
            <a:r>
              <a:rPr lang="ru-RU" b="1" dirty="0">
                <a:effectLst/>
                <a:latin typeface="Times New Roman" panose="02020603050405020304" pitchFamily="18" charset="0"/>
                <a:ea typeface="Times New Roman" panose="02020603050405020304" pitchFamily="18" charset="0"/>
              </a:rPr>
              <a:t>”</a:t>
            </a:r>
            <a:r>
              <a:rPr lang="ru-RU" dirty="0">
                <a:effectLst/>
                <a:latin typeface="Times New Roman" panose="02020603050405020304" pitchFamily="18" charset="0"/>
                <a:ea typeface="Times New Roman" panose="02020603050405020304" pitchFamily="18" charset="0"/>
              </a:rPr>
              <a:t> </a:t>
            </a:r>
            <a:r>
              <a:rPr lang="ru-RU" dirty="0" err="1">
                <a:effectLst/>
                <a:latin typeface="Times New Roman" panose="02020603050405020304" pitchFamily="18" charset="0"/>
                <a:ea typeface="Times New Roman" panose="02020603050405020304" pitchFamily="18" charset="0"/>
              </a:rPr>
              <a:t>тапсырады</a:t>
            </a:r>
            <a:r>
              <a:rPr lang="ru-RU" dirty="0">
                <a:effectLst/>
                <a:latin typeface="Times New Roman" panose="02020603050405020304" pitchFamily="18" charset="0"/>
                <a:ea typeface="Times New Roman" panose="02020603050405020304" pitchFamily="18" charset="0"/>
              </a:rPr>
              <a:t>:</a:t>
            </a:r>
            <a:endParaRPr lang="x-none" dirty="0">
              <a:effectLst/>
              <a:latin typeface="Times New Roman" panose="02020603050405020304" pitchFamily="18" charset="0"/>
              <a:ea typeface="Times New Roman" panose="02020603050405020304" pitchFamily="18" charset="0"/>
            </a:endParaRPr>
          </a:p>
          <a:p>
            <a:pPr marL="285750" lvl="0" indent="-285750">
              <a:buSzPts val="1000"/>
              <a:buFont typeface="Wingdings" panose="05000000000000000000" pitchFamily="2" charset="2"/>
              <a:buChar char="ü"/>
              <a:tabLst>
                <a:tab pos="457200" algn="l"/>
              </a:tabLst>
            </a:pPr>
            <a:r>
              <a:rPr lang="ru-RU" dirty="0" err="1">
                <a:effectLst/>
                <a:latin typeface="Times New Roman" panose="02020603050405020304" pitchFamily="18" charset="0"/>
                <a:ea typeface="Times New Roman" panose="02020603050405020304" pitchFamily="18" charset="0"/>
              </a:rPr>
              <a:t>енгізген</a:t>
            </a:r>
            <a:r>
              <a:rPr lang="ru-RU" dirty="0">
                <a:effectLst/>
                <a:latin typeface="Times New Roman" panose="02020603050405020304" pitchFamily="18" charset="0"/>
                <a:ea typeface="Times New Roman" panose="02020603050405020304" pitchFamily="18" charset="0"/>
              </a:rPr>
              <a:t> </a:t>
            </a:r>
            <a:r>
              <a:rPr lang="ru-RU" dirty="0" err="1">
                <a:effectLst/>
                <a:latin typeface="Times New Roman" panose="02020603050405020304" pitchFamily="18" charset="0"/>
                <a:ea typeface="Times New Roman" panose="02020603050405020304" pitchFamily="18" charset="0"/>
              </a:rPr>
              <a:t>жаңалықтар</a:t>
            </a:r>
            <a:endParaRPr lang="x-none" dirty="0">
              <a:effectLst/>
              <a:latin typeface="Times New Roman" panose="02020603050405020304" pitchFamily="18" charset="0"/>
              <a:ea typeface="Times New Roman" panose="02020603050405020304" pitchFamily="18" charset="0"/>
            </a:endParaRPr>
          </a:p>
          <a:p>
            <a:pPr marL="285750" lvl="0" indent="-285750">
              <a:buSzPts val="1000"/>
              <a:buFont typeface="Wingdings" panose="05000000000000000000" pitchFamily="2" charset="2"/>
              <a:buChar char="ü"/>
              <a:tabLst>
                <a:tab pos="457200" algn="l"/>
              </a:tabLst>
            </a:pPr>
            <a:r>
              <a:rPr lang="ru-RU" dirty="0">
                <a:effectLst/>
                <a:latin typeface="Times New Roman" panose="02020603050405020304" pitchFamily="18" charset="0"/>
                <a:ea typeface="Times New Roman" panose="02020603050405020304" pitchFamily="18" charset="0"/>
              </a:rPr>
              <a:t>фото/видео </a:t>
            </a:r>
            <a:r>
              <a:rPr lang="ru-RU" dirty="0" err="1">
                <a:effectLst/>
                <a:latin typeface="Times New Roman" panose="02020603050405020304" pitchFamily="18" charset="0"/>
                <a:ea typeface="Times New Roman" panose="02020603050405020304" pitchFamily="18" charset="0"/>
              </a:rPr>
              <a:t>дәлелдемелер</a:t>
            </a:r>
            <a:endParaRPr lang="x-none" dirty="0">
              <a:effectLst/>
              <a:latin typeface="Times New Roman" panose="02020603050405020304" pitchFamily="18" charset="0"/>
              <a:ea typeface="Times New Roman" panose="02020603050405020304" pitchFamily="18" charset="0"/>
            </a:endParaRPr>
          </a:p>
          <a:p>
            <a:pPr marL="285750" lvl="0" indent="-285750">
              <a:buSzPts val="1000"/>
              <a:buFont typeface="Wingdings" panose="05000000000000000000" pitchFamily="2" charset="2"/>
              <a:buChar char="ü"/>
              <a:tabLst>
                <a:tab pos="457200" algn="l"/>
              </a:tabLst>
            </a:pPr>
            <a:r>
              <a:rPr lang="ru-RU" dirty="0" err="1">
                <a:effectLst/>
                <a:latin typeface="Times New Roman" panose="02020603050405020304" pitchFamily="18" charset="0"/>
                <a:ea typeface="Times New Roman" panose="02020603050405020304" pitchFamily="18" charset="0"/>
              </a:rPr>
              <a:t>балалардың</a:t>
            </a:r>
            <a:r>
              <a:rPr lang="ru-RU" dirty="0">
                <a:effectLst/>
                <a:latin typeface="Times New Roman" panose="02020603050405020304" pitchFamily="18" charset="0"/>
                <a:ea typeface="Times New Roman" panose="02020603050405020304" pitchFamily="18" charset="0"/>
              </a:rPr>
              <a:t> </a:t>
            </a:r>
            <a:r>
              <a:rPr lang="ru-RU" dirty="0" err="1">
                <a:effectLst/>
                <a:latin typeface="Times New Roman" panose="02020603050405020304" pitchFamily="18" charset="0"/>
                <a:ea typeface="Times New Roman" panose="02020603050405020304" pitchFamily="18" charset="0"/>
              </a:rPr>
              <a:t>жетістігі</a:t>
            </a:r>
            <a:endParaRPr lang="x-none" dirty="0">
              <a:effectLst/>
              <a:latin typeface="Times New Roman" panose="02020603050405020304" pitchFamily="18" charset="0"/>
              <a:ea typeface="Times New Roman" panose="02020603050405020304" pitchFamily="18" charset="0"/>
            </a:endParaRPr>
          </a:p>
          <a:p>
            <a:pPr marL="285750" lvl="0" indent="-285750">
              <a:buSzPts val="1000"/>
              <a:buFont typeface="Wingdings" panose="05000000000000000000" pitchFamily="2" charset="2"/>
              <a:buChar char="ü"/>
              <a:tabLst>
                <a:tab pos="457200" algn="l"/>
              </a:tabLst>
            </a:pPr>
            <a:r>
              <a:rPr lang="ru-RU" dirty="0" err="1">
                <a:effectLst/>
                <a:latin typeface="Times New Roman" panose="02020603050405020304" pitchFamily="18" charset="0"/>
                <a:ea typeface="Times New Roman" panose="02020603050405020304" pitchFamily="18" charset="0"/>
              </a:rPr>
              <a:t>педкеңеске</a:t>
            </a:r>
            <a:r>
              <a:rPr lang="ru-RU" dirty="0">
                <a:effectLst/>
                <a:latin typeface="Times New Roman" panose="02020603050405020304" pitchFamily="18" charset="0"/>
                <a:ea typeface="Times New Roman" panose="02020603050405020304" pitchFamily="18" charset="0"/>
              </a:rPr>
              <a:t> </a:t>
            </a:r>
            <a:r>
              <a:rPr lang="ru-RU" dirty="0" err="1">
                <a:effectLst/>
                <a:latin typeface="Times New Roman" panose="02020603050405020304" pitchFamily="18" charset="0"/>
                <a:ea typeface="Times New Roman" panose="02020603050405020304" pitchFamily="18" charset="0"/>
              </a:rPr>
              <a:t>енгізілген</a:t>
            </a:r>
            <a:r>
              <a:rPr lang="ru-RU" dirty="0">
                <a:effectLst/>
                <a:latin typeface="Times New Roman" panose="02020603050405020304" pitchFamily="18" charset="0"/>
                <a:ea typeface="Times New Roman" panose="02020603050405020304" pitchFamily="18" charset="0"/>
              </a:rPr>
              <a:t> </a:t>
            </a:r>
            <a:r>
              <a:rPr lang="ru-RU" dirty="0" err="1">
                <a:effectLst/>
                <a:latin typeface="Times New Roman" panose="02020603050405020304" pitchFamily="18" charset="0"/>
                <a:ea typeface="Times New Roman" panose="02020603050405020304" pitchFamily="18" charset="0"/>
              </a:rPr>
              <a:t>шешімдер</a:t>
            </a:r>
            <a:endParaRPr lang="x-none" dirty="0">
              <a:effectLst/>
              <a:latin typeface="Times New Roman" panose="02020603050405020304" pitchFamily="18" charset="0"/>
              <a:ea typeface="Times New Roman" panose="02020603050405020304" pitchFamily="18" charset="0"/>
            </a:endParaRPr>
          </a:p>
        </p:txBody>
      </p:sp>
      <p:pic>
        <p:nvPicPr>
          <p:cNvPr id="45" name="Image 1" descr="preencoded.png">
            <a:extLst>
              <a:ext uri="{FF2B5EF4-FFF2-40B4-BE49-F238E27FC236}">
                <a16:creationId xmlns:a16="http://schemas.microsoft.com/office/drawing/2014/main" xmlns="" id="{A322157C-7376-416A-8812-466C6C575318}"/>
              </a:ext>
            </a:extLst>
          </p:cNvPr>
          <p:cNvPicPr>
            <a:picLocks noChangeAspect="1"/>
          </p:cNvPicPr>
          <p:nvPr/>
        </p:nvPicPr>
        <p:blipFill>
          <a:blip r:embed="rId4"/>
          <a:stretch>
            <a:fillRect/>
          </a:stretch>
        </p:blipFill>
        <p:spPr>
          <a:xfrm>
            <a:off x="10169838" y="3588218"/>
            <a:ext cx="126477" cy="4280138"/>
          </a:xfrm>
          <a:prstGeom prst="rect">
            <a:avLst/>
          </a:prstGeom>
        </p:spPr>
      </p:pic>
      <p:sp>
        <p:nvSpPr>
          <p:cNvPr id="48" name="TextBox 47">
            <a:extLst>
              <a:ext uri="{FF2B5EF4-FFF2-40B4-BE49-F238E27FC236}">
                <a16:creationId xmlns:a16="http://schemas.microsoft.com/office/drawing/2014/main" xmlns="" id="{1B3210FB-502B-4AAC-B08F-CBB67AC2FF64}"/>
              </a:ext>
            </a:extLst>
          </p:cNvPr>
          <p:cNvSpPr txBox="1"/>
          <p:nvPr/>
        </p:nvSpPr>
        <p:spPr>
          <a:xfrm>
            <a:off x="10583578" y="3552685"/>
            <a:ext cx="3207173" cy="1077218"/>
          </a:xfrm>
          <a:prstGeom prst="rect">
            <a:avLst/>
          </a:prstGeom>
          <a:noFill/>
        </p:spPr>
        <p:txBody>
          <a:bodyPr wrap="square">
            <a:spAutoFit/>
          </a:bodyPr>
          <a:lstStyle/>
          <a:p>
            <a:pPr algn="ctr"/>
            <a:r>
              <a:rPr lang="kk-KZ" sz="1800" b="1" dirty="0">
                <a:effectLst/>
                <a:latin typeface="Times New Roman" panose="02020603050405020304" pitchFamily="18" charset="0"/>
                <a:ea typeface="Times New Roman" panose="02020603050405020304" pitchFamily="18" charset="0"/>
              </a:rPr>
              <a:t>«Қосымша білім </a:t>
            </a:r>
            <a:r>
              <a:rPr lang="en-US" sz="1800" b="1" dirty="0">
                <a:effectLst/>
                <a:latin typeface="Times New Roman" panose="02020603050405020304" pitchFamily="18" charset="0"/>
                <a:ea typeface="Times New Roman" panose="02020603050405020304" pitchFamily="18" charset="0"/>
              </a:rPr>
              <a:t>TEDx — Leadership Podcast»</a:t>
            </a:r>
            <a:endParaRPr lang="kk-KZ" sz="1800" b="1" dirty="0">
              <a:effectLst/>
              <a:latin typeface="Times New Roman" panose="02020603050405020304" pitchFamily="18" charset="0"/>
              <a:ea typeface="Times New Roman" panose="02020603050405020304" pitchFamily="18" charset="0"/>
            </a:endParaRPr>
          </a:p>
          <a:p>
            <a:pPr algn="ctr"/>
            <a:r>
              <a:rPr lang="ru-RU" sz="1400" b="0" kern="0" dirty="0">
                <a:effectLst/>
                <a:latin typeface="Times New Roman" panose="02020603050405020304" pitchFamily="18" charset="0"/>
                <a:ea typeface="Times New Roman" panose="02020603050405020304" pitchFamily="18" charset="0"/>
                <a:cs typeface="Times New Roman" panose="02020603050405020304" pitchFamily="18" charset="0"/>
              </a:rPr>
              <a:t>Команда </a:t>
            </a:r>
            <a:r>
              <a:rPr lang="ru-RU" sz="1400" b="0" kern="0" dirty="0" err="1">
                <a:effectLst/>
                <a:latin typeface="Times New Roman" panose="02020603050405020304" pitchFamily="18" charset="0"/>
                <a:ea typeface="Times New Roman" panose="02020603050405020304" pitchFamily="18" charset="0"/>
                <a:cs typeface="Times New Roman" panose="02020603050405020304" pitchFamily="18" charset="0"/>
              </a:rPr>
              <a:t>басшыларының</a:t>
            </a:r>
            <a:r>
              <a:rPr lang="ru-RU" sz="1400" b="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0" kern="0" dirty="0" err="1">
                <a:effectLst/>
                <a:latin typeface="Times New Roman" panose="02020603050405020304" pitchFamily="18" charset="0"/>
                <a:ea typeface="Times New Roman" panose="02020603050405020304" pitchFamily="18" charset="0"/>
                <a:cs typeface="Times New Roman" panose="02020603050405020304" pitchFamily="18" charset="0"/>
              </a:rPr>
              <a:t>жылдық</a:t>
            </a:r>
            <a:r>
              <a:rPr lang="ru-RU" sz="1400" b="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0" kern="0" dirty="0" err="1">
                <a:effectLst/>
                <a:latin typeface="Times New Roman" panose="02020603050405020304" pitchFamily="18" charset="0"/>
                <a:ea typeface="Times New Roman" panose="02020603050405020304" pitchFamily="18" charset="0"/>
                <a:cs typeface="Times New Roman" panose="02020603050405020304" pitchFamily="18" charset="0"/>
              </a:rPr>
              <a:t>финалдық</a:t>
            </a:r>
            <a:r>
              <a:rPr lang="ru-RU" sz="1400" b="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0" kern="0" dirty="0" err="1">
                <a:effectLst/>
                <a:latin typeface="Times New Roman" panose="02020603050405020304" pitchFamily="18" charset="0"/>
                <a:ea typeface="Times New Roman" panose="02020603050405020304" pitchFamily="18" charset="0"/>
                <a:cs typeface="Times New Roman" panose="02020603050405020304" pitchFamily="18" charset="0"/>
              </a:rPr>
              <a:t>видеожобасы</a:t>
            </a:r>
            <a:endParaRPr lang="x-none" sz="1400" b="1" kern="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xmlns="" id="{1D6335A6-60F8-425B-9F8E-D4CE82FF5403}"/>
              </a:ext>
            </a:extLst>
          </p:cNvPr>
          <p:cNvSpPr txBox="1"/>
          <p:nvPr/>
        </p:nvSpPr>
        <p:spPr>
          <a:xfrm>
            <a:off x="10389124" y="4629903"/>
            <a:ext cx="3917185" cy="313932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10 </a:t>
            </a:r>
            <a:r>
              <a:rPr lang="ru-RU" dirty="0" err="1">
                <a:latin typeface="Times New Roman" panose="02020603050405020304" pitchFamily="18" charset="0"/>
                <a:cs typeface="Times New Roman" panose="02020603050405020304" pitchFamily="18" charset="0"/>
              </a:rPr>
              <a:t>минуттық</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TEDx </a:t>
            </a:r>
            <a:r>
              <a:rPr lang="ru-RU" dirty="0" err="1">
                <a:latin typeface="Times New Roman" panose="02020603050405020304" pitchFamily="18" charset="0"/>
                <a:cs typeface="Times New Roman" panose="02020603050405020304" pitchFamily="18" charset="0"/>
              </a:rPr>
              <a:t>стиліндегі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спикерлік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баяндамасын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видеоподкаст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ретінде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түсіреді</a:t>
            </a:r>
            <a:r>
              <a:rPr lang="ru-RU"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ü"/>
            </a:pPr>
            <a:r>
              <a:rPr lang="ru-RU" dirty="0" err="1">
                <a:latin typeface="Times New Roman" panose="02020603050405020304" pitchFamily="18" charset="0"/>
                <a:cs typeface="Times New Roman" panose="02020603050405020304" pitchFamily="18" charset="0"/>
              </a:rPr>
              <a:t>команданың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бойғы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тәжірибесін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қорытындылайды</a:t>
            </a:r>
            <a:endParaRPr lang="ru-RU"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u-RU" dirty="0" err="1">
                <a:latin typeface="Times New Roman" panose="02020603050405020304" pitchFamily="18" charset="0"/>
                <a:cs typeface="Times New Roman" panose="02020603050405020304" pitchFamily="18" charset="0"/>
              </a:rPr>
              <a:t>көшбасшының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көзқарасын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жаңалығын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көрсетеді</a:t>
            </a:r>
            <a:endParaRPr lang="ru-RU"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u-RU" dirty="0" err="1">
                <a:latin typeface="Times New Roman" panose="02020603050405020304" pitchFamily="18" charset="0"/>
                <a:cs typeface="Times New Roman" panose="02020603050405020304" pitchFamily="18" charset="0"/>
              </a:rPr>
              <a:t>жобаны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заманауи</a:t>
            </a:r>
            <a:r>
              <a:rPr lang="ru-RU" dirty="0">
                <a:latin typeface="Times New Roman" panose="02020603050405020304" pitchFamily="18" charset="0"/>
                <a:cs typeface="Times New Roman" panose="02020603050405020304" pitchFamily="18" charset="0"/>
              </a:rPr>
              <a:t> медиа </a:t>
            </a:r>
            <a:r>
              <a:rPr lang="ru-RU" dirty="0" err="1">
                <a:latin typeface="Times New Roman" panose="02020603050405020304" pitchFamily="18" charset="0"/>
                <a:cs typeface="Times New Roman" panose="02020603050405020304" pitchFamily="18" charset="0"/>
              </a:rPr>
              <a:t>форматқа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келтіреді</a:t>
            </a:r>
            <a:endParaRPr lang="ru-RU"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u-RU" dirty="0" err="1">
                <a:latin typeface="Times New Roman" panose="02020603050405020304" pitchFamily="18" charset="0"/>
                <a:cs typeface="Times New Roman" panose="02020603050405020304" pitchFamily="18" charset="0"/>
              </a:rPr>
              <a:t>қатысушылар</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мекемелер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архив </a:t>
            </a:r>
            <a:r>
              <a:rPr lang="ru-RU" dirty="0" err="1">
                <a:latin typeface="Times New Roman" panose="02020603050405020304" pitchFamily="18" charset="0"/>
                <a:cs typeface="Times New Roman" panose="02020603050405020304" pitchFamily="18" charset="0"/>
              </a:rPr>
              <a:t>әрі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промоматериал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болады</a:t>
            </a:r>
            <a:r>
              <a:rPr lang="ru-RU" dirty="0">
                <a:latin typeface="Times New Roman" panose="02020603050405020304" pitchFamily="18" charset="0"/>
                <a:cs typeface="Times New Roman" panose="02020603050405020304" pitchFamily="18" charset="0"/>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1439</Words>
  <Application>Microsoft Office PowerPoint</Application>
  <PresentationFormat>Произвольный</PresentationFormat>
  <Paragraphs>380</Paragraphs>
  <Slides>11</Slides>
  <Notes>11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11</vt:i4>
      </vt:variant>
    </vt:vector>
  </HeadingPairs>
  <TitlesOfParts>
    <vt:vector size="19" baseType="lpstr">
      <vt:lpstr>Arial</vt:lpstr>
      <vt:lpstr>Times New Roman</vt:lpstr>
      <vt:lpstr>Bricolage Grotesque Semi Bold</vt:lpstr>
      <vt:lpstr>Inter</vt:lpstr>
      <vt:lpstr>Wingdings</vt:lpstr>
      <vt:lpstr>Calibri</vt:lpstr>
      <vt:lpstr>Cambria</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Зинур</dc:creator>
  <cp:lastModifiedBy>Zhanilsin</cp:lastModifiedBy>
  <cp:revision>7</cp:revision>
  <dcterms:created xsi:type="dcterms:W3CDTF">2025-12-21T12:40:19Z</dcterms:created>
  <dcterms:modified xsi:type="dcterms:W3CDTF">2025-12-22T05:22:07Z</dcterms:modified>
</cp:coreProperties>
</file>