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6E9F"/>
    <a:srgbClr val="80BFCE"/>
    <a:srgbClr val="60A4EE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643D0-6AD5-4310-9D30-464E43E3D46C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89A1F-5AED-4DE2-B1A8-9B255827C3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723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9A0B1-5C7A-46A5-B3A7-08BF2C8C11F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94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9A0B1-5C7A-46A5-B3A7-08BF2C8C11F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94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9A0B1-5C7A-46A5-B3A7-08BF2C8C11F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9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CE729-67BC-413B-A9B8-8B2CE90AC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41ABC2-BDEA-4008-B4E3-52EE6FE47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825F97-6196-4F14-ADBC-8525CAE96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2BCE5D-4657-4248-BC35-E2A1195E4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0C2E64-E5E6-4443-A8C5-DCECAD86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94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7659B-2A60-4070-89BC-5E531ECD3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1E321A-6819-48CC-A404-AF0EB7AC0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EE60FC-EC23-44FF-9FA8-7B78AA87C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169B5E-8403-4D36-8D33-F3A4D0E51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8E9356-1BC3-4B42-9740-6FA6CD528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32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0FD65A3-AE47-481D-A8D7-70BCE24CE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D007AE-1AA7-472E-A1D3-7F6E086FD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6DA235-0DD5-43DA-BD60-48C766C54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1C9FBE-B006-4D75-9E29-F364A5DC0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1552D7-9D0D-4164-A9C9-78284C34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30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2DF37E-70AC-4B9A-AD5A-30A255B58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5A528-D05D-42B8-BCF4-8F5273998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B6C77A-F85D-4CD5-BA31-113FC813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533A5E-F718-44FC-982F-949B5F52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EE4892-D810-4341-B6AA-9DB31FCB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2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2B4800-8697-4651-8919-F9E5DD88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292526-773A-47D9-96FC-E0359E6AD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5EFBD5-F54C-4948-B1A6-C807642F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B3760B-9E99-4216-8B12-407425496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354392-BCB2-49EA-9914-82E2D56E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165B5-7688-4A37-8BE9-407B4F1E2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B6ABC9-6159-4FFA-AF4E-D4633F07A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1B0C84-4DC8-4421-A226-FB74DA33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FB41BA-E440-480A-9D0F-69AC30CF4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250E61-2C03-40A1-A39C-EEE5F4D0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BFD673-1C16-46C0-A2FF-4E01E3CAC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56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42A39-BDCA-43F0-9A13-858118435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E384A8-DB85-476B-8C83-B409DF686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26CE97-4240-49E6-8B45-38E615451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A2056A-F6A7-4B97-9F08-B1AEC6F40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A8CE16C-C502-4AD3-B457-3CE7ABAEF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C08E88-40D7-47F9-B01E-9A6B55303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478D0B3-678A-4340-9167-BF39FAB02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0B62A50-2B2C-47DA-BB3F-7CD37522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4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B1F44-D41B-4B03-A1C5-66BCFB8C2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8B8FF5-7178-4CC8-A30A-5C15D389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A6F7D5-B422-4D78-9CFD-9701CC4E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D58B34-DC03-4BD4-9893-36B508CBB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46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1FBD0AD-032E-40E8-8982-505B7172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665AA71-A88E-45B4-A0CC-3B439774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465ED0-B221-4183-A9D6-8CC5A6E2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21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32AE8-B266-45EE-9C6B-4163C5452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8D1D1B-60B1-4A4B-A072-63FACBDBB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A79557-6006-4E03-B5EF-AB57BBA3B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CD60A9-9D14-4891-8143-6DA86C54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1747BF-EB71-4759-B16D-8166EA9B1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7B2371-AADC-459A-8FCF-A7EE7948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68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B1179-F338-46B3-9376-B8816E777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F68D95-5459-46EA-8A94-2BD831903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9FCBBC-C1CD-4831-93D2-D1882EC7A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AC342D-B7DD-4236-A53A-8D37B21A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32ED3C-3235-4F46-98F2-D10737BD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90E70A-B934-4598-9F64-6F2DDDCC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23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8291F-CECA-45A9-B753-B7388FB94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A37DF4-815B-47AD-84AB-F5AEAD074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DF6D52-A334-472F-90ED-DFFEF8B8D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A0C2-1A51-4DF7-B7D0-9E77D332E7B6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1D73B2-2FA1-45C7-B871-84CCEDBE1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0C3F8E-3325-4E2F-945A-54E1A9302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AA766-D35D-412F-86DD-1C638A7D74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91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90AE006-CD52-4D69-9274-36F6D31000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12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A18CA60-24F5-4406-B68E-F04F2FED86FD}"/>
              </a:ext>
            </a:extLst>
          </p:cNvPr>
          <p:cNvSpPr/>
          <p:nvPr/>
        </p:nvSpPr>
        <p:spPr>
          <a:xfrm>
            <a:off x="3629416" y="2611881"/>
            <a:ext cx="56270" cy="155590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662C42-832A-48DD-8C09-3019B39436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86" y="182731"/>
            <a:ext cx="1628091" cy="1258141"/>
          </a:xfrm>
          <a:prstGeom prst="rect">
            <a:avLst/>
          </a:prstGeom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768436" y="2410692"/>
            <a:ext cx="771698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«Оқытуды саралаудың тиімді әдістері»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114801" y="3740727"/>
            <a:ext cx="72320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 білім беру ұйымдары директорының орынбасарлары, әдіскерлеріне арналған</a:t>
            </a:r>
            <a:r>
              <a:rPr lang="ru-RU" sz="20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 кәсіби байқауы</a:t>
            </a:r>
            <a:r>
              <a:rPr lang="ru-RU" sz="20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210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90AE006-CD52-4D69-9274-36F6D31000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12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A18CA60-24F5-4406-B68E-F04F2FED86FD}"/>
              </a:ext>
            </a:extLst>
          </p:cNvPr>
          <p:cNvSpPr/>
          <p:nvPr/>
        </p:nvSpPr>
        <p:spPr>
          <a:xfrm>
            <a:off x="3629416" y="2611881"/>
            <a:ext cx="56270" cy="155590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662C42-832A-48DD-8C09-3019B39436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86" y="182731"/>
            <a:ext cx="1628091" cy="1258141"/>
          </a:xfrm>
          <a:prstGeom prst="rect">
            <a:avLst/>
          </a:prstGeom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768436" y="2410692"/>
            <a:ext cx="771698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«Оқытуды саралаудың тиімді әдістері»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114801" y="3740727"/>
            <a:ext cx="72320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«ӘДІСКЕР – НОВАТОР» номинациясы </a:t>
            </a:r>
            <a:endParaRPr lang="ru-RU" sz="2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10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90AE006-CD52-4D69-9274-36F6D31000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12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A18CA60-24F5-4406-B68E-F04F2FED86FD}"/>
              </a:ext>
            </a:extLst>
          </p:cNvPr>
          <p:cNvSpPr/>
          <p:nvPr/>
        </p:nvSpPr>
        <p:spPr>
          <a:xfrm>
            <a:off x="3629416" y="2611881"/>
            <a:ext cx="56270" cy="155590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662C42-832A-48DD-8C09-3019B39436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86" y="182731"/>
            <a:ext cx="1628091" cy="1258141"/>
          </a:xfrm>
          <a:prstGeom prst="rect">
            <a:avLst/>
          </a:prstGeom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768436" y="2410692"/>
            <a:ext cx="771698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«Оқытуды саралаудың тиімді әдістері»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114801" y="3740727"/>
            <a:ext cx="72320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«Үздік VICE – ДИРЕКТОР» номинациясы</a:t>
            </a:r>
            <a:endParaRPr lang="ru-RU" sz="2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1015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1950</TotalTime>
  <Words>46</Words>
  <Application>Microsoft Office PowerPoint</Application>
  <PresentationFormat>Широкоэкранный</PresentationFormat>
  <Paragraphs>9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43</cp:revision>
  <dcterms:created xsi:type="dcterms:W3CDTF">2024-08-07T05:48:58Z</dcterms:created>
  <dcterms:modified xsi:type="dcterms:W3CDTF">2026-06-11T04:55:42Z</dcterms:modified>
</cp:coreProperties>
</file>