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0" d="100"/>
          <a:sy n="80" d="100"/>
        </p:scale>
        <p:origin x="-13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6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84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49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84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42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02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342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61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27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25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92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19E5E-337E-4BF7-BD93-CED7A33C1BA1}" type="datetimeFigureOut">
              <a:rPr lang="ru-RU" smtClean="0"/>
              <a:t>10.06.2026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5E0E7-F9D7-4C23-8CB6-417735B420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34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D0E9FB-9434-D99D-E454-495BC21C8D1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F383EBC-9A92-0B00-05F9-FE394365D0DB}"/>
              </a:ext>
            </a:extLst>
          </p:cNvPr>
          <p:cNvSpPr/>
          <p:nvPr/>
        </p:nvSpPr>
        <p:spPr>
          <a:xfrm>
            <a:off x="0" y="-2568"/>
            <a:ext cx="902833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Freeform 22"/>
          <p:cNvSpPr/>
          <p:nvPr/>
        </p:nvSpPr>
        <p:spPr>
          <a:xfrm>
            <a:off x="1" y="-2568"/>
            <a:ext cx="902832" cy="675882"/>
          </a:xfrm>
          <a:custGeom>
            <a:avLst/>
            <a:gdLst/>
            <a:ahLst/>
            <a:cxnLst/>
            <a:rect l="l" t="t" r="r" b="b"/>
            <a:pathLst>
              <a:path w="1589538" h="1490192">
                <a:moveTo>
                  <a:pt x="0" y="0"/>
                </a:moveTo>
                <a:lnTo>
                  <a:pt x="1589538" y="0"/>
                </a:lnTo>
                <a:lnTo>
                  <a:pt x="1589538" y="1490192"/>
                </a:lnTo>
                <a:lnTo>
                  <a:pt x="0" y="1490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78" y="723750"/>
            <a:ext cx="11473782" cy="595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24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7CD0E9FB-9434-D99D-E454-495BC21C8D10}"/>
              </a:ext>
            </a:extLst>
          </p:cNvPr>
          <p:cNvSpPr/>
          <p:nvPr/>
        </p:nvSpPr>
        <p:spPr>
          <a:xfrm>
            <a:off x="491218" y="-2568"/>
            <a:ext cx="11700782" cy="687477"/>
          </a:xfrm>
          <a:prstGeom prst="rect">
            <a:avLst/>
          </a:prstGeom>
          <a:solidFill>
            <a:srgbClr val="29399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xmlns="" id="{1F383EBC-9A92-0B00-05F9-FE394365D0DB}"/>
              </a:ext>
            </a:extLst>
          </p:cNvPr>
          <p:cNvSpPr/>
          <p:nvPr/>
        </p:nvSpPr>
        <p:spPr>
          <a:xfrm>
            <a:off x="0" y="-2568"/>
            <a:ext cx="902833" cy="7263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  <p:sp>
        <p:nvSpPr>
          <p:cNvPr id="8" name="Freeform 22"/>
          <p:cNvSpPr/>
          <p:nvPr/>
        </p:nvSpPr>
        <p:spPr>
          <a:xfrm>
            <a:off x="1" y="-2568"/>
            <a:ext cx="902832" cy="675882"/>
          </a:xfrm>
          <a:custGeom>
            <a:avLst/>
            <a:gdLst/>
            <a:ahLst/>
            <a:cxnLst/>
            <a:rect l="l" t="t" r="r" b="b"/>
            <a:pathLst>
              <a:path w="1589538" h="1490192">
                <a:moveTo>
                  <a:pt x="0" y="0"/>
                </a:moveTo>
                <a:lnTo>
                  <a:pt x="1589538" y="0"/>
                </a:lnTo>
                <a:lnTo>
                  <a:pt x="1589538" y="1490192"/>
                </a:lnTo>
                <a:lnTo>
                  <a:pt x="0" y="1490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265" y="824710"/>
            <a:ext cx="11052126" cy="557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89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0</Words>
  <Application>Microsoft Office PowerPoint</Application>
  <PresentationFormat>Произвольный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Admin</cp:lastModifiedBy>
  <cp:revision>144</cp:revision>
  <cp:lastPrinted>2026-05-25T05:57:46Z</cp:lastPrinted>
  <dcterms:created xsi:type="dcterms:W3CDTF">2026-01-06T07:12:40Z</dcterms:created>
  <dcterms:modified xsi:type="dcterms:W3CDTF">2026-06-10T07:53:00Z</dcterms:modified>
</cp:coreProperties>
</file>