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72" r:id="rId3"/>
    <p:sldId id="260" r:id="rId4"/>
    <p:sldId id="262" r:id="rId5"/>
    <p:sldId id="267" r:id="rId6"/>
    <p:sldId id="268" r:id="rId7"/>
    <p:sldId id="27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FE4DDF-C2C6-4763-874A-4A4DE1F57F14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FC0B91-B9AB-4CF8-B976-51F227AE1E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559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3B046-0B4E-4BB8-A3EC-D06712651686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5065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3B046-0B4E-4BB8-A3EC-D06712651686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074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3B046-0B4E-4BB8-A3EC-D06712651686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366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3B046-0B4E-4BB8-A3EC-D06712651686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871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3B046-0B4E-4BB8-A3EC-D06712651686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9539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3B046-0B4E-4BB8-A3EC-D06712651686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0105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3B046-0B4E-4BB8-A3EC-D06712651686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830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94498" y="5981701"/>
            <a:ext cx="1955006" cy="409575"/>
          </a:xfrm>
        </p:spPr>
        <p:txBody>
          <a:bodyPr>
            <a:noAutofit/>
          </a:bodyPr>
          <a:lstStyle/>
          <a:p>
            <a:pPr eaLnBrk="1" hangingPunct="1"/>
            <a:r>
              <a:rPr lang="ru-RU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Орал, 2020</a:t>
            </a:r>
          </a:p>
        </p:txBody>
      </p:sp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827584" y="2620905"/>
            <a:ext cx="7772400" cy="1440160"/>
          </a:xfr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Техникалық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кәсіптік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беру </a:t>
            </a:r>
            <a:r>
              <a:rPr lang="ru-RU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ұйымдарындағы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қашықтықтан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оқыту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үдерісіне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әдістемелік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сүймелдеу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</a:t>
            </a:r>
            <a:b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республикалық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вебинары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477566" y="3614738"/>
            <a:ext cx="6188869" cy="461962"/>
          </a:xfrm>
          <a:prstGeom prst="rect">
            <a:avLst/>
          </a:prstGeom>
        </p:spPr>
        <p:txBody>
          <a:bodyPr anchor="b"/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ru-RU" sz="2800" dirty="0">
              <a:solidFill>
                <a:srgbClr val="282F3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TextBox 7"/>
          <p:cNvSpPr txBox="1">
            <a:spLocks noChangeArrowheads="1"/>
          </p:cNvSpPr>
          <p:nvPr/>
        </p:nvSpPr>
        <p:spPr bwMode="auto">
          <a:xfrm>
            <a:off x="1403648" y="620688"/>
            <a:ext cx="739786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kk-KZ" b="1" dirty="0">
                <a:solidFill>
                  <a:srgbClr val="002060"/>
                </a:solidFill>
                <a:latin typeface="Arial" pitchFamily="34" charset="0"/>
              </a:rPr>
              <a:t>БАТЫС ҚАЗАҚСТАН </a:t>
            </a:r>
            <a:r>
              <a:rPr lang="kk-KZ" b="1" dirty="0" smtClean="0">
                <a:solidFill>
                  <a:srgbClr val="002060"/>
                </a:solidFill>
                <a:latin typeface="Arial" pitchFamily="34" charset="0"/>
              </a:rPr>
              <a:t>ОБЛЫСЫ БІЛІМ БАСҚАРМАСЫНЫҢ  </a:t>
            </a:r>
            <a:r>
              <a:rPr lang="kk-KZ" b="1" dirty="0">
                <a:solidFill>
                  <a:srgbClr val="002060"/>
                </a:solidFill>
                <a:latin typeface="Arial" pitchFamily="34" charset="0"/>
              </a:rPr>
              <a:t/>
            </a:r>
            <a:br>
              <a:rPr lang="kk-KZ" b="1" dirty="0">
                <a:solidFill>
                  <a:srgbClr val="002060"/>
                </a:solidFill>
                <a:latin typeface="Arial" pitchFamily="34" charset="0"/>
              </a:rPr>
            </a:br>
            <a:r>
              <a:rPr lang="kk-KZ" b="1" dirty="0">
                <a:solidFill>
                  <a:srgbClr val="002060"/>
                </a:solidFill>
                <a:latin typeface="Arial" pitchFamily="34" charset="0"/>
              </a:rPr>
              <a:t>БІЛІМ БЕРУДІ ДАМЫТУ ОРТАЛЫҒЫ</a:t>
            </a:r>
            <a:endParaRPr lang="ru-RU" altLang="ru-RU" b="1" dirty="0">
              <a:solidFill>
                <a:srgbClr val="002060"/>
              </a:solidFill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8" name="Рисунок 7" descr="http://www.zkobbdo.kz/images/logo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96634"/>
            <a:ext cx="1224136" cy="12961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338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719919" y="1988840"/>
            <a:ext cx="8278688" cy="1440160"/>
          </a:xfrm>
        </p:spPr>
        <p:txBody>
          <a:bodyPr>
            <a:noAutofit/>
          </a:bodyPr>
          <a:lstStyle/>
          <a:p>
            <a:pPr marL="182880" indent="0" algn="l">
              <a:buNone/>
            </a:pPr>
            <a:r>
              <a:rPr lang="kk-KZ" sz="2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Мақсаты</a:t>
            </a:r>
            <a:r>
              <a:rPr lang="kk-KZ" sz="2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kk-KZ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kk-KZ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200" b="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техникалық</a:t>
            </a:r>
            <a:r>
              <a:rPr lang="ru-RU" sz="2200" b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2200" b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кәсіптік</a:t>
            </a:r>
            <a:r>
              <a:rPr lang="ru-RU" sz="2200" b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2200" b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беру </a:t>
            </a:r>
            <a:r>
              <a:rPr lang="ru-RU" sz="2200" b="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ұйымдарында</a:t>
            </a:r>
            <a:r>
              <a:rPr lang="ru-RU" sz="2200" b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қашықтықтан</a:t>
            </a:r>
            <a:r>
              <a:rPr lang="ru-RU" sz="2200" b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оқыту</a:t>
            </a:r>
            <a:r>
              <a:rPr lang="ru-RU" sz="2200" b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технологиясының</a:t>
            </a:r>
            <a:r>
              <a:rPr lang="ru-RU" sz="2200" b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әдіс-тәсілдерін</a:t>
            </a:r>
            <a:r>
              <a:rPr lang="ru-RU" sz="2200" b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үйрете</a:t>
            </a:r>
            <a:r>
              <a:rPr lang="ru-RU" sz="2200" b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отырып</a:t>
            </a:r>
            <a:r>
              <a:rPr lang="ru-RU" sz="2200" b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200" b="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оқу</a:t>
            </a:r>
            <a:r>
              <a:rPr lang="ru-RU" sz="2200" b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үдерісін</a:t>
            </a:r>
            <a:r>
              <a:rPr lang="ru-RU" sz="2200" b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ұйымдастырудың</a:t>
            </a:r>
            <a:r>
              <a:rPr lang="ru-RU" sz="2200" b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тиімді</a:t>
            </a:r>
            <a:r>
              <a:rPr lang="ru-RU" sz="2200" b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жолдарын</a:t>
            </a:r>
            <a:r>
              <a:rPr lang="ru-RU" sz="2200" b="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қарастыру</a:t>
            </a:r>
            <a:r>
              <a:rPr lang="ru-RU" sz="2200" b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2200" b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әдістемелік</a:t>
            </a:r>
            <a:r>
              <a:rPr lang="ru-RU" sz="2200" b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қолдау</a:t>
            </a:r>
            <a:r>
              <a:rPr lang="ru-RU" sz="2200" b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көрсету</a:t>
            </a:r>
            <a:r>
              <a:rPr lang="ru-RU" sz="2200" b="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0" dirty="0">
                <a:latin typeface="Arial" pitchFamily="34" charset="0"/>
                <a:cs typeface="Arial" pitchFamily="34" charset="0"/>
              </a:rPr>
              <a:t/>
            </a:r>
            <a:br>
              <a:rPr lang="ru-RU" sz="2400" b="0" dirty="0">
                <a:latin typeface="Arial" pitchFamily="34" charset="0"/>
                <a:cs typeface="Arial" pitchFamily="34" charset="0"/>
              </a:rPr>
            </a:br>
            <a:endParaRPr lang="ru-RU" sz="2400" b="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477566" y="3614738"/>
            <a:ext cx="6188869" cy="461962"/>
          </a:xfrm>
          <a:prstGeom prst="rect">
            <a:avLst/>
          </a:prstGeom>
        </p:spPr>
        <p:txBody>
          <a:bodyPr anchor="b"/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ru-RU" sz="2800" dirty="0">
              <a:solidFill>
                <a:srgbClr val="282F3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TextBox 7"/>
          <p:cNvSpPr txBox="1">
            <a:spLocks noChangeArrowheads="1"/>
          </p:cNvSpPr>
          <p:nvPr/>
        </p:nvSpPr>
        <p:spPr bwMode="auto">
          <a:xfrm>
            <a:off x="2123728" y="692696"/>
            <a:ext cx="590311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kk-KZ" sz="1600" b="1" dirty="0">
                <a:solidFill>
                  <a:srgbClr val="002060"/>
                </a:solidFill>
                <a:latin typeface="Arial" pitchFamily="34" charset="0"/>
              </a:rPr>
              <a:t>БАТЫС ҚАЗАҚСТАН ОБЛЫСЫ БІЛІМ БАСҚАРМАСЫНЫҢ  </a:t>
            </a:r>
            <a:br>
              <a:rPr lang="kk-KZ" sz="1600" b="1" dirty="0">
                <a:solidFill>
                  <a:srgbClr val="002060"/>
                </a:solidFill>
                <a:latin typeface="Arial" pitchFamily="34" charset="0"/>
              </a:rPr>
            </a:br>
            <a:r>
              <a:rPr lang="kk-KZ" sz="1600" b="1" dirty="0">
                <a:solidFill>
                  <a:srgbClr val="002060"/>
                </a:solidFill>
                <a:latin typeface="Arial" pitchFamily="34" charset="0"/>
              </a:rPr>
              <a:t>БІЛІМ БЕРУДІ ДАМЫТУ ОРТАЛЫҒЫ</a:t>
            </a:r>
            <a:endParaRPr lang="ru-RU" altLang="ru-RU" sz="1600" b="1" dirty="0">
              <a:solidFill>
                <a:srgbClr val="002060"/>
              </a:solidFill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Подзаголовок 1"/>
          <p:cNvSpPr txBox="1">
            <a:spLocks/>
          </p:cNvSpPr>
          <p:nvPr/>
        </p:nvSpPr>
        <p:spPr>
          <a:xfrm>
            <a:off x="899592" y="3835049"/>
            <a:ext cx="7613200" cy="1752600"/>
          </a:xfrm>
          <a:prstGeom prst="rect">
            <a:avLst/>
          </a:prstGeom>
        </p:spPr>
        <p:txBody>
          <a:bodyPr vert="horz" lIns="91440" tIns="45720" rIns="91440" bIns="45720" spcCol="3600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k-KZ" sz="2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Қатысушылар:</a:t>
            </a:r>
          </a:p>
          <a:p>
            <a:pPr algn="just"/>
            <a:r>
              <a:rPr lang="kk-KZ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 Республикасы Білім және ғылым министрлігі техникалық және кәсіптік білім департаментінің өкілдері, «</a:t>
            </a:r>
            <a:r>
              <a:rPr lang="en-US" sz="2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Talap</a:t>
            </a:r>
            <a:r>
              <a:rPr lang="kk-KZ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коммерциялық емес акционерлік қоғамы мен облыстардың әдістемелік орталықтарының басшылары, әдіскерлері</a:t>
            </a:r>
          </a:p>
        </p:txBody>
      </p:sp>
      <p:pic>
        <p:nvPicPr>
          <p:cNvPr id="8" name="Рисунок 7" descr="http://www.zkobbdo.kz/images/logo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12942"/>
            <a:ext cx="1224136" cy="12961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0264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770132" y="4149080"/>
            <a:ext cx="7920880" cy="1752600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</a:t>
            </a:r>
            <a:r>
              <a:rPr lang="ru-RU" sz="26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Кубашева</a:t>
            </a:r>
            <a:r>
              <a:rPr lang="ru-RU" sz="2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Гульмира</a:t>
            </a:r>
            <a:r>
              <a:rPr lang="ru-RU" sz="2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Камаловна</a:t>
            </a:r>
            <a:r>
              <a:rPr lang="ru-RU" sz="2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</a:t>
            </a:r>
          </a:p>
          <a:p>
            <a:pPr algn="ctr"/>
            <a:r>
              <a:rPr lang="ru-RU" sz="26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БҚО ББ </a:t>
            </a:r>
            <a:r>
              <a:rPr lang="ru-RU" sz="26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26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беруді</a:t>
            </a:r>
            <a:r>
              <a:rPr lang="ru-RU" sz="26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дамыту</a:t>
            </a:r>
            <a:r>
              <a:rPr lang="ru-RU" sz="26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орталығының</a:t>
            </a:r>
            <a:r>
              <a:rPr lang="ru-RU" sz="26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директоры</a:t>
            </a:r>
            <a:endParaRPr lang="ru-RU" sz="26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685800" y="2157066"/>
            <a:ext cx="7772400" cy="1440160"/>
          </a:xfr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Техникалық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кәсіптік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беру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ұйымдарында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қашықтықтан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беру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үрдісін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ұйымдастыру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туралы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477566" y="3614738"/>
            <a:ext cx="6188869" cy="461962"/>
          </a:xfrm>
          <a:prstGeom prst="rect">
            <a:avLst/>
          </a:prstGeom>
        </p:spPr>
        <p:txBody>
          <a:bodyPr anchor="b"/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ru-RU" sz="2800" dirty="0">
              <a:solidFill>
                <a:srgbClr val="282F3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TextBox 7"/>
          <p:cNvSpPr txBox="1">
            <a:spLocks noChangeArrowheads="1"/>
          </p:cNvSpPr>
          <p:nvPr/>
        </p:nvSpPr>
        <p:spPr bwMode="auto">
          <a:xfrm>
            <a:off x="1979712" y="767706"/>
            <a:ext cx="590311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kk-KZ" sz="1600" b="1" dirty="0">
                <a:solidFill>
                  <a:srgbClr val="002060"/>
                </a:solidFill>
                <a:latin typeface="Arial" pitchFamily="34" charset="0"/>
              </a:rPr>
              <a:t>БАТЫС ҚАЗАҚСТАН ОБЛЫСЫ БІЛІМ БАСҚАРМАСЫНЫҢ  </a:t>
            </a:r>
            <a:br>
              <a:rPr lang="kk-KZ" sz="1600" b="1" dirty="0">
                <a:solidFill>
                  <a:srgbClr val="002060"/>
                </a:solidFill>
                <a:latin typeface="Arial" pitchFamily="34" charset="0"/>
              </a:rPr>
            </a:br>
            <a:r>
              <a:rPr lang="kk-KZ" sz="1600" b="1" dirty="0">
                <a:solidFill>
                  <a:srgbClr val="002060"/>
                </a:solidFill>
                <a:latin typeface="Arial" pitchFamily="34" charset="0"/>
              </a:rPr>
              <a:t>БІЛІМ БЕРУДІ ДАМЫТУ ОРТАЛЫҒЫ</a:t>
            </a:r>
            <a:endParaRPr lang="ru-RU" altLang="ru-RU" sz="1600" b="1" dirty="0">
              <a:solidFill>
                <a:srgbClr val="002060"/>
              </a:solidFill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8" name="Рисунок 7" descr="http://www.zkobbdo.kz/images/logo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12022"/>
            <a:ext cx="1224136" cy="12961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351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59532" y="4076700"/>
            <a:ext cx="8424936" cy="1975816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ru-RU" sz="31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Мұхтар</a:t>
            </a:r>
            <a:r>
              <a:rPr lang="ru-RU" sz="31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1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Зейнур</a:t>
            </a:r>
            <a:r>
              <a:rPr lang="ru-RU" sz="31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1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Гафурұлы</a:t>
            </a:r>
            <a:r>
              <a:rPr lang="ru-RU" sz="31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</a:t>
            </a:r>
          </a:p>
          <a:p>
            <a:pPr algn="ctr"/>
            <a:r>
              <a:rPr lang="ru-RU" sz="31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ru-RU" sz="31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Ж.Досмұхамедов</a:t>
            </a:r>
            <a:r>
              <a:rPr lang="ru-RU" sz="31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1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атындағы</a:t>
            </a:r>
            <a:r>
              <a:rPr lang="ru-RU" sz="31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1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жоғары</a:t>
            </a:r>
            <a:r>
              <a:rPr lang="ru-RU" sz="31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1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педагогикалық</a:t>
            </a:r>
            <a:r>
              <a:rPr lang="ru-RU" sz="31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1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колледжі</a:t>
            </a:r>
            <a:r>
              <a:rPr lang="ru-RU" sz="31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1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басшысының</a:t>
            </a:r>
            <a:r>
              <a:rPr lang="ru-RU" sz="31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1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ақпараттық</a:t>
            </a:r>
            <a:r>
              <a:rPr lang="ru-RU" sz="31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1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технологиялар</a:t>
            </a:r>
            <a:r>
              <a:rPr lang="ru-RU" sz="31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1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жөніндегі</a:t>
            </a:r>
            <a:r>
              <a:rPr lang="ru-RU" sz="31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1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орынбасары</a:t>
            </a:r>
            <a:r>
              <a:rPr lang="ru-RU" sz="31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1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755576" y="2189782"/>
            <a:ext cx="7772400" cy="1440160"/>
          </a:xfr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Қашықтықтан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оқытудың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сапасын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арттырудың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жолдары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мен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мүмкіндіктері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477566" y="3614738"/>
            <a:ext cx="6188869" cy="461962"/>
          </a:xfrm>
          <a:prstGeom prst="rect">
            <a:avLst/>
          </a:prstGeom>
        </p:spPr>
        <p:txBody>
          <a:bodyPr anchor="b"/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ru-RU" sz="2800" dirty="0">
              <a:solidFill>
                <a:srgbClr val="282F3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TextBox 7"/>
          <p:cNvSpPr txBox="1">
            <a:spLocks noChangeArrowheads="1"/>
          </p:cNvSpPr>
          <p:nvPr/>
        </p:nvSpPr>
        <p:spPr bwMode="auto">
          <a:xfrm>
            <a:off x="1405185" y="776317"/>
            <a:ext cx="590311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ru-RU" altLang="ru-RU" sz="1300" b="1" dirty="0" smtClean="0">
              <a:solidFill>
                <a:srgbClr val="002060"/>
              </a:solidFill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ctr" eaLnBrk="1" hangingPunct="1"/>
            <a:endParaRPr lang="ru-RU" altLang="ru-RU" sz="1300" b="1" dirty="0">
              <a:solidFill>
                <a:srgbClr val="002060"/>
              </a:solidFill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TextBox 7"/>
          <p:cNvSpPr txBox="1">
            <a:spLocks noChangeArrowheads="1"/>
          </p:cNvSpPr>
          <p:nvPr/>
        </p:nvSpPr>
        <p:spPr bwMode="auto">
          <a:xfrm>
            <a:off x="2051720" y="620688"/>
            <a:ext cx="590311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kk-KZ" sz="1600" b="1" dirty="0">
                <a:solidFill>
                  <a:srgbClr val="002060"/>
                </a:solidFill>
                <a:latin typeface="Arial" pitchFamily="34" charset="0"/>
              </a:rPr>
              <a:t>БАТЫС ҚАЗАҚСТАН ОБЛЫСЫ БІЛІМ БАСҚАРМАСЫНЫҢ  </a:t>
            </a:r>
            <a:br>
              <a:rPr lang="kk-KZ" sz="1600" b="1" dirty="0">
                <a:solidFill>
                  <a:srgbClr val="002060"/>
                </a:solidFill>
                <a:latin typeface="Arial" pitchFamily="34" charset="0"/>
              </a:rPr>
            </a:br>
            <a:r>
              <a:rPr lang="kk-KZ" sz="1600" b="1" dirty="0">
                <a:solidFill>
                  <a:srgbClr val="002060"/>
                </a:solidFill>
                <a:latin typeface="Arial" pitchFamily="34" charset="0"/>
              </a:rPr>
              <a:t>БІЛІМ БЕРУДІ ДАМЫТУ ОРТАЛЫҒЫ</a:t>
            </a:r>
            <a:endParaRPr lang="ru-RU" altLang="ru-RU" sz="1600" b="1" dirty="0">
              <a:solidFill>
                <a:srgbClr val="002060"/>
              </a:solidFill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0" name="Рисунок 9" descr="http://www.zkobbdo.kz/images/logo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68606"/>
            <a:ext cx="1224136" cy="12961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144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827584" y="4149080"/>
            <a:ext cx="7920880" cy="175260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6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Кубиева</a:t>
            </a:r>
            <a:r>
              <a:rPr lang="ru-RU" sz="2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Шынар</a:t>
            </a:r>
            <a:r>
              <a:rPr lang="ru-RU" sz="2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Бекболатқызы</a:t>
            </a:r>
            <a:r>
              <a:rPr lang="ru-RU" sz="2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 </a:t>
            </a:r>
          </a:p>
          <a:p>
            <a:pPr algn="ctr"/>
            <a:r>
              <a:rPr lang="ru-RU" sz="26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Батыс</a:t>
            </a:r>
            <a:r>
              <a:rPr lang="ru-RU" sz="26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sz="26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жоғары</a:t>
            </a:r>
            <a:r>
              <a:rPr lang="ru-RU" sz="26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медициналық</a:t>
            </a:r>
            <a:r>
              <a:rPr lang="ru-RU" sz="26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колледжінің</a:t>
            </a:r>
            <a:r>
              <a:rPr lang="ru-RU" sz="26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оқу</a:t>
            </a:r>
            <a:r>
              <a:rPr lang="ru-RU" sz="26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26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әдістемелік</a:t>
            </a:r>
            <a:r>
              <a:rPr lang="ru-RU" sz="26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кабинетінің</a:t>
            </a:r>
            <a:r>
              <a:rPr lang="ru-RU" sz="26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меңгерушісі</a:t>
            </a:r>
            <a:endParaRPr lang="ru-RU" sz="26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685800" y="2157066"/>
            <a:ext cx="7772400" cy="1440160"/>
          </a:xfr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Қашықтықтан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оқыту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жүйесінде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оқытушыларға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әдістемелік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қолдау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көрсету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477566" y="3614738"/>
            <a:ext cx="6188869" cy="461962"/>
          </a:xfrm>
          <a:prstGeom prst="rect">
            <a:avLst/>
          </a:prstGeom>
        </p:spPr>
        <p:txBody>
          <a:bodyPr anchor="b"/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ru-RU" sz="2800" dirty="0">
              <a:solidFill>
                <a:srgbClr val="282F3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TextBox 7"/>
          <p:cNvSpPr txBox="1">
            <a:spLocks noChangeArrowheads="1"/>
          </p:cNvSpPr>
          <p:nvPr/>
        </p:nvSpPr>
        <p:spPr bwMode="auto">
          <a:xfrm>
            <a:off x="1979712" y="692696"/>
            <a:ext cx="590311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kk-KZ" sz="1600" b="1" dirty="0">
                <a:solidFill>
                  <a:srgbClr val="002060"/>
                </a:solidFill>
                <a:latin typeface="Arial" pitchFamily="34" charset="0"/>
              </a:rPr>
              <a:t>БАТЫС ҚАЗАҚСТАН ОБЛЫСЫ БІЛІМ БАСҚАРМАСЫНЫҢ  </a:t>
            </a:r>
            <a:br>
              <a:rPr lang="kk-KZ" sz="1600" b="1" dirty="0">
                <a:solidFill>
                  <a:srgbClr val="002060"/>
                </a:solidFill>
                <a:latin typeface="Arial" pitchFamily="34" charset="0"/>
              </a:rPr>
            </a:br>
            <a:r>
              <a:rPr lang="kk-KZ" sz="1600" b="1" dirty="0">
                <a:solidFill>
                  <a:srgbClr val="002060"/>
                </a:solidFill>
                <a:latin typeface="Arial" pitchFamily="34" charset="0"/>
              </a:rPr>
              <a:t>БІЛІМ БЕРУДІ ДАМЫТУ ОРТАЛЫҒЫ</a:t>
            </a:r>
            <a:endParaRPr lang="ru-RU" altLang="ru-RU" sz="1600" b="1" dirty="0">
              <a:solidFill>
                <a:srgbClr val="002060"/>
              </a:solidFill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8" name="Рисунок 7" descr="http://www.zkobbdo.kz/images/logo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1224136" cy="12961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947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755576" y="4081949"/>
            <a:ext cx="8208912" cy="17526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3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Кабулова</a:t>
            </a:r>
            <a:r>
              <a:rPr lang="ru-RU" sz="3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Гүлнар</a:t>
            </a:r>
            <a:r>
              <a:rPr lang="ru-RU" sz="3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Қалауқызы</a:t>
            </a:r>
            <a:r>
              <a:rPr lang="ru-RU" sz="3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</a:t>
            </a:r>
          </a:p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Батыс</a:t>
            </a:r>
            <a:r>
              <a:rPr lang="ru-RU" sz="2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sz="2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индустиралды</a:t>
            </a:r>
            <a:r>
              <a:rPr lang="ru-RU" sz="2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колледжі</a:t>
            </a:r>
            <a:r>
              <a:rPr lang="ru-RU" sz="2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басшысының</a:t>
            </a:r>
            <a:r>
              <a:rPr lang="ru-RU" sz="2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тәрбие</a:t>
            </a:r>
            <a:r>
              <a:rPr lang="ru-RU" sz="2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жұмысы</a:t>
            </a:r>
            <a:r>
              <a:rPr lang="ru-RU" sz="2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жөніндегі</a:t>
            </a:r>
            <a:r>
              <a:rPr lang="ru-RU" sz="2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орынбасары</a:t>
            </a:r>
            <a:endParaRPr lang="ru-RU" sz="2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623865" y="2492896"/>
            <a:ext cx="8278688" cy="1224136"/>
          </a:xfr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kk-KZ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Тәрбие жұмысының жүргізілу үдерісі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477566" y="3614738"/>
            <a:ext cx="6188869" cy="461962"/>
          </a:xfrm>
          <a:prstGeom prst="rect">
            <a:avLst/>
          </a:prstGeom>
        </p:spPr>
        <p:txBody>
          <a:bodyPr anchor="b"/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ru-RU" sz="2800" dirty="0">
              <a:solidFill>
                <a:srgbClr val="282F3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TextBox 7"/>
          <p:cNvSpPr txBox="1">
            <a:spLocks noChangeArrowheads="1"/>
          </p:cNvSpPr>
          <p:nvPr/>
        </p:nvSpPr>
        <p:spPr bwMode="auto">
          <a:xfrm>
            <a:off x="2051720" y="692696"/>
            <a:ext cx="590311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kk-KZ" sz="1600" b="1" dirty="0">
                <a:solidFill>
                  <a:srgbClr val="002060"/>
                </a:solidFill>
                <a:latin typeface="Arial" pitchFamily="34" charset="0"/>
              </a:rPr>
              <a:t>БАТЫС ҚАЗАҚСТАН ОБЛЫСЫ БІЛІМ БАСҚАРМАСЫНЫҢ  </a:t>
            </a:r>
            <a:br>
              <a:rPr lang="kk-KZ" sz="1600" b="1" dirty="0">
                <a:solidFill>
                  <a:srgbClr val="002060"/>
                </a:solidFill>
                <a:latin typeface="Arial" pitchFamily="34" charset="0"/>
              </a:rPr>
            </a:br>
            <a:r>
              <a:rPr lang="kk-KZ" sz="1600" b="1" dirty="0">
                <a:solidFill>
                  <a:srgbClr val="002060"/>
                </a:solidFill>
                <a:latin typeface="Arial" pitchFamily="34" charset="0"/>
              </a:rPr>
              <a:t>БІЛІМ БЕРУДІ ДАМЫТУ ОРТАЛЫҒЫ</a:t>
            </a:r>
            <a:endParaRPr lang="ru-RU" altLang="ru-RU" sz="1600" b="1" dirty="0">
              <a:solidFill>
                <a:srgbClr val="002060"/>
              </a:solidFill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8" name="Рисунок 7" descr="http://www.zkobbdo.kz/images/logo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1224136" cy="12961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6073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11560" y="3886200"/>
            <a:ext cx="8208912" cy="1752600"/>
          </a:xfrm>
        </p:spPr>
        <p:txBody>
          <a:bodyPr>
            <a:normAutofit/>
          </a:bodyPr>
          <a:lstStyle/>
          <a:p>
            <a:pPr algn="ctr"/>
            <a:r>
              <a:rPr lang="ru-RU" sz="26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Умбетова</a:t>
            </a:r>
            <a:r>
              <a:rPr lang="ru-RU" sz="2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Нұргүл</a:t>
            </a:r>
            <a:r>
              <a:rPr lang="ru-RU" sz="2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Серікқалиқызы</a:t>
            </a:r>
            <a:r>
              <a:rPr lang="ru-RU" sz="2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</a:t>
            </a:r>
          </a:p>
          <a:p>
            <a:pPr algn="ctr"/>
            <a:r>
              <a:rPr lang="kk-KZ" sz="26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Жоғары аграрлық техникалық колледжінің арнайы пәндер оқытушысы</a:t>
            </a:r>
            <a:endParaRPr lang="ru-RU" sz="26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685800" y="2157066"/>
            <a:ext cx="8278688" cy="1440160"/>
          </a:xfr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Қашықтықтан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беру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үдерісінде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арнайы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пәндердің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берілуі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477566" y="3614738"/>
            <a:ext cx="6188869" cy="461962"/>
          </a:xfrm>
          <a:prstGeom prst="rect">
            <a:avLst/>
          </a:prstGeom>
        </p:spPr>
        <p:txBody>
          <a:bodyPr anchor="b"/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ru-RU" sz="2800" dirty="0">
              <a:solidFill>
                <a:srgbClr val="282F3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TextBox 7"/>
          <p:cNvSpPr txBox="1">
            <a:spLocks noChangeArrowheads="1"/>
          </p:cNvSpPr>
          <p:nvPr/>
        </p:nvSpPr>
        <p:spPr bwMode="auto">
          <a:xfrm>
            <a:off x="2123728" y="760348"/>
            <a:ext cx="590311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kk-KZ" sz="1600" b="1" dirty="0">
                <a:solidFill>
                  <a:srgbClr val="002060"/>
                </a:solidFill>
                <a:latin typeface="Arial" pitchFamily="34" charset="0"/>
              </a:rPr>
              <a:t>БАТЫС ҚАЗАҚСТАН ОБЛЫСЫ БІЛІМ БАСҚАРМАСЫНЫҢ  </a:t>
            </a:r>
            <a:br>
              <a:rPr lang="kk-KZ" sz="1600" b="1" dirty="0">
                <a:solidFill>
                  <a:srgbClr val="002060"/>
                </a:solidFill>
                <a:latin typeface="Arial" pitchFamily="34" charset="0"/>
              </a:rPr>
            </a:br>
            <a:r>
              <a:rPr lang="kk-KZ" sz="1600" b="1" dirty="0">
                <a:solidFill>
                  <a:srgbClr val="002060"/>
                </a:solidFill>
                <a:latin typeface="Arial" pitchFamily="34" charset="0"/>
              </a:rPr>
              <a:t>БІЛІМ БЕРУДІ ДАМЫТУ </a:t>
            </a:r>
            <a:r>
              <a:rPr lang="kk-KZ" sz="1600" b="1" dirty="0" smtClean="0">
                <a:solidFill>
                  <a:srgbClr val="002060"/>
                </a:solidFill>
                <a:latin typeface="Arial" pitchFamily="34" charset="0"/>
              </a:rPr>
              <a:t>ОРТАЛЫҒЫ</a:t>
            </a:r>
            <a:endParaRPr lang="ru-RU" altLang="ru-RU" sz="1600" b="1" dirty="0">
              <a:solidFill>
                <a:srgbClr val="002060"/>
              </a:solidFill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8" name="Рисунок 7" descr="http://www.zkobbdo.kz/images/logo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1224136" cy="12961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178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190</TotalTime>
  <Words>193</Words>
  <Application>Microsoft Office PowerPoint</Application>
  <PresentationFormat>Экран (4:3)</PresentationFormat>
  <Paragraphs>34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«Техникалық және кәсіптік білім беру ұйымдарындағы қашықтықтан оқыту үдерісіне әдістемелік сүймелдеу»  республикалық вебинары </vt:lpstr>
      <vt:lpstr>Мақсаты:  техникалық және кәсіптік білім беру ұйымдарында қашықтықтан оқыту технологиясының әдіс-тәсілдерін үйрете отырып, оқу үдерісін ұйымдастырудың тиімді жолдарын қарастыру және әдістемелік қолдау көрсету  </vt:lpstr>
      <vt:lpstr>Техникалық және кәсіптік білім беру ұйымдарында қашықтықтан білім беру үрдісін ұйымдастыру туралы</vt:lpstr>
      <vt:lpstr>Қашықтықтан оқытудың сапасын арттырудың жолдары мен мүмкіндіктері</vt:lpstr>
      <vt:lpstr>Қашықтықтан оқыту жүйесінде оқытушыларға әдістемелік қолдау көрсету</vt:lpstr>
      <vt:lpstr>Тәрбие жұмысының жүргізілу үдерісі</vt:lpstr>
      <vt:lpstr>Қашықтықтан білім беру үдерісінде арнайы пәндердің берілуі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ЗАСЕДАНИЯ  Республиканского учебно-методического совета  в сфере среднего образования   «Планирование работы  РУМС на 2020 год»</dc:title>
  <dc:creator>CRIO12</dc:creator>
  <cp:lastModifiedBy>Пользователь Windows</cp:lastModifiedBy>
  <cp:revision>19</cp:revision>
  <dcterms:created xsi:type="dcterms:W3CDTF">2020-01-13T11:07:20Z</dcterms:created>
  <dcterms:modified xsi:type="dcterms:W3CDTF">2020-04-22T10:29:25Z</dcterms:modified>
</cp:coreProperties>
</file>