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9"/>
  </p:notesMasterIdLst>
  <p:sldIdLst>
    <p:sldId id="410" r:id="rId2"/>
    <p:sldId id="401" r:id="rId3"/>
    <p:sldId id="412" r:id="rId4"/>
    <p:sldId id="416" r:id="rId5"/>
    <p:sldId id="411" r:id="rId6"/>
    <p:sldId id="415" r:id="rId7"/>
    <p:sldId id="413" r:id="rId8"/>
  </p:sldIdLst>
  <p:sldSz cx="9144000" cy="6858000" type="screen4x3"/>
  <p:notesSz cx="9947275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8B6D8"/>
    <a:srgbClr val="1508C4"/>
    <a:srgbClr val="4F81BD"/>
    <a:srgbClr val="000000"/>
    <a:srgbClr val="1074BC"/>
    <a:srgbClr val="3E3E3F"/>
    <a:srgbClr val="E6E7E9"/>
    <a:srgbClr val="385D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7" autoAdjust="0"/>
    <p:restoredTop sz="94316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80" y="-84"/>
      </p:cViewPr>
      <p:guideLst>
        <p:guide orient="horz" pos="3133"/>
        <p:guide orient="horz" pos="2160"/>
        <p:guide pos="2160"/>
        <p:guide pos="313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038" y="0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A28254B-406A-4C06-B515-CAF7BFFF5711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5363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038" y="6513513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A039BCA-15A7-43D1-AA35-3534E9648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D8B663-9F94-402F-977A-650E5C6A73B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6DE5EF-B93D-4179-8064-88D477F630C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/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/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/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C35D9-3A5B-4A00-A477-952F2BE849E7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4E4DA-ADCC-4158-9240-89B5A0C5D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52FAB-00B4-47AC-9382-28B3FAC201CC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5847-C0B7-4E1C-9CBC-40080A290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97ADA-419C-4412-83FA-E83F9FF2FF60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42E23-7D58-4F25-8C91-A4802460C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56FD-D800-4181-97AD-14799A0240A1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F61-3972-4B67-87EB-3F640BB24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C4D75-D3BD-4AE6-B911-C5DED227156E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C34F1-C53C-4D9B-BD67-A44FA770D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BE456-47F5-4F46-B7F6-CDC1E0459A60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48DB-EE45-4962-BD79-96F4A59B1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5F36E-03D0-439F-8947-894AF3849FEA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F8AF5-8468-4FD1-A32C-D1B2204CF5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8D7E9-1966-4B0B-80C9-1FDF64DAD383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D63CB-FF55-4974-8845-324EEEE12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B37A4-FE47-44BE-914B-CE5C9946C8CC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16D0A-41AA-4D25-B41C-275432BF9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79C96-F83B-49D3-8D29-47D4B7001B1C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9669-091E-4787-A762-0C961776F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E9B49-5434-4894-9BC8-CBBD95923F79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4538-B535-4B1C-97C9-E0D120315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75D90-1AB9-44EC-AEA9-C78EFB86831C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6B135-6046-46EC-AC80-F25F2D04E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39718-9CE5-4699-B3F2-6B4971646DE9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32C87-D75F-4C55-BFEC-80D0BBEC0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12221-D25E-420B-8919-748934A5887B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DE6CA-E853-4756-976D-3ECE26DE9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B665C-B6F2-4E86-92A0-6A1361F56312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56DA4-94E7-4D6E-9B0F-C1B012B5F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A19C1-1277-4E56-B30B-677FAD0FB239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F31A-9EDA-4084-875B-D6FC4CFA3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83BE8A-682E-4AFD-8B12-DB6D2C4A313D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60F639-CC3A-48A5-9E87-AA495D57A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40" r:id="rId11"/>
    <p:sldLayoutId id="2147483835" r:id="rId12"/>
    <p:sldLayoutId id="2147483841" r:id="rId13"/>
    <p:sldLayoutId id="2147483836" r:id="rId14"/>
    <p:sldLayoutId id="2147483837" r:id="rId15"/>
    <p:sldLayoutId id="2147483838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zkobbdo.kz/images/doc/1kz.pptx" TargetMode="External"/><Relationship Id="rId3" Type="http://schemas.openxmlformats.org/officeDocument/2006/relationships/image" Target="../media/image8.png"/><Relationship Id="rId7" Type="http://schemas.openxmlformats.org/officeDocument/2006/relationships/hyperlink" Target="http://zkobbdo.kz/images/doc/3k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kobbdo.kz/images/doc/4kz.pptx" TargetMode="External"/><Relationship Id="rId11" Type="http://schemas.openxmlformats.org/officeDocument/2006/relationships/hyperlink" Target="http://zkobbdo.kz/kk/bejnesabaktar-zhinagy" TargetMode="External"/><Relationship Id="rId5" Type="http://schemas.openxmlformats.org/officeDocument/2006/relationships/hyperlink" Target="http://zkobbdo.kz/images/doc/5kz.pptx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://zkobbdo.kz/images/doc/2kz.pptx" TargetMode="External"/><Relationship Id="rId9" Type="http://schemas.openxmlformats.org/officeDocument/2006/relationships/hyperlink" Target="http://zkobbdo.kz/images/doc/okushiga_kz.pp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kobbdo.kz/kk/tipo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zkobbdo.kz/kk/tip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33"/>
          <p:cNvSpPr>
            <a:spLocks noChangeArrowheads="1"/>
          </p:cNvSpPr>
          <p:nvPr/>
        </p:nvSpPr>
        <p:spPr bwMode="auto">
          <a:xfrm>
            <a:off x="1403350" y="323850"/>
            <a:ext cx="707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ТЕХНИКАЛЫҚ ЖӘНЕ КӘСІПТІК БІЛІМ БЕРУ БӨЛІМІ</a:t>
            </a:r>
          </a:p>
        </p:txBody>
      </p:sp>
      <p:grpSp>
        <p:nvGrpSpPr>
          <p:cNvPr id="5123" name="Группа 139"/>
          <p:cNvGrpSpPr>
            <a:grpSpLocks/>
          </p:cNvGrpSpPr>
          <p:nvPr/>
        </p:nvGrpSpPr>
        <p:grpSpPr bwMode="auto">
          <a:xfrm>
            <a:off x="1946275" y="1430338"/>
            <a:ext cx="1185863" cy="609600"/>
            <a:chOff x="2148718" y="1260517"/>
            <a:chExt cx="1041807" cy="457876"/>
          </a:xfrm>
        </p:grpSpPr>
        <p:sp>
          <p:nvSpPr>
            <p:cNvPr id="27" name="Овал 26"/>
            <p:cNvSpPr/>
            <p:nvPr/>
          </p:nvSpPr>
          <p:spPr>
            <a:xfrm>
              <a:off x="2971564" y="1260517"/>
              <a:ext cx="218961" cy="219399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 rot="10800000" flipV="1">
              <a:off x="2569904" y="1366639"/>
              <a:ext cx="403055" cy="0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V="1">
              <a:off x="2148718" y="1360677"/>
              <a:ext cx="428159" cy="357716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0" name="Прямоугольник 67"/>
          <p:cNvSpPr>
            <a:spLocks noChangeArrowheads="1"/>
          </p:cNvSpPr>
          <p:nvPr/>
        </p:nvSpPr>
        <p:spPr bwMode="auto">
          <a:xfrm>
            <a:off x="3000375" y="1357313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Колледж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25" name="Группа 140"/>
          <p:cNvGrpSpPr>
            <a:grpSpLocks/>
          </p:cNvGrpSpPr>
          <p:nvPr/>
        </p:nvGrpSpPr>
        <p:grpSpPr bwMode="auto">
          <a:xfrm>
            <a:off x="1965325" y="1833563"/>
            <a:ext cx="1106488" cy="609600"/>
            <a:chOff x="2148718" y="1260517"/>
            <a:chExt cx="1041807" cy="457876"/>
          </a:xfrm>
        </p:grpSpPr>
        <p:sp>
          <p:nvSpPr>
            <p:cNvPr id="37" name="Овал 36"/>
            <p:cNvSpPr/>
            <p:nvPr/>
          </p:nvSpPr>
          <p:spPr>
            <a:xfrm>
              <a:off x="2970803" y="1260517"/>
              <a:ext cx="219722" cy="219399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 rot="10800000" flipV="1">
              <a:off x="2570224" y="1366639"/>
              <a:ext cx="402075" cy="0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2148718" y="1360677"/>
              <a:ext cx="428980" cy="357716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1" name="Прямоугольник 67"/>
          <p:cNvSpPr>
            <a:spLocks noChangeArrowheads="1"/>
          </p:cNvSpPr>
          <p:nvPr/>
        </p:nvSpPr>
        <p:spPr bwMode="auto">
          <a:xfrm>
            <a:off x="2928938" y="1785938"/>
            <a:ext cx="2136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kk-KZ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27" name="Группа 152"/>
          <p:cNvGrpSpPr>
            <a:grpSpLocks/>
          </p:cNvGrpSpPr>
          <p:nvPr/>
        </p:nvGrpSpPr>
        <p:grpSpPr bwMode="auto">
          <a:xfrm>
            <a:off x="1766888" y="2411413"/>
            <a:ext cx="1312862" cy="611187"/>
            <a:chOff x="1928794" y="2214554"/>
            <a:chExt cx="1248106" cy="457876"/>
          </a:xfrm>
        </p:grpSpPr>
        <p:sp>
          <p:nvSpPr>
            <p:cNvPr id="44" name="Овал 43"/>
            <p:cNvSpPr/>
            <p:nvPr/>
          </p:nvSpPr>
          <p:spPr>
            <a:xfrm>
              <a:off x="2958067" y="2214554"/>
              <a:ext cx="218833" cy="218829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 rot="10800000" flipV="1">
              <a:off x="2348351" y="2320400"/>
              <a:ext cx="611225" cy="0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V="1">
              <a:off x="1928794" y="2315643"/>
              <a:ext cx="428612" cy="356787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1" name="Прямоугольник 67"/>
          <p:cNvSpPr>
            <a:spLocks noChangeArrowheads="1"/>
          </p:cNvSpPr>
          <p:nvPr/>
        </p:nvSpPr>
        <p:spPr bwMode="auto">
          <a:xfrm>
            <a:off x="3214688" y="2286000"/>
            <a:ext cx="2428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kk-KZ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 емес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29" name="Группа 51"/>
          <p:cNvGrpSpPr>
            <a:grpSpLocks/>
          </p:cNvGrpSpPr>
          <p:nvPr/>
        </p:nvGrpSpPr>
        <p:grpSpPr bwMode="auto">
          <a:xfrm>
            <a:off x="95250" y="1473200"/>
            <a:ext cx="1898650" cy="1812925"/>
            <a:chOff x="71408" y="1333506"/>
            <a:chExt cx="2000263" cy="2095494"/>
          </a:xfrm>
        </p:grpSpPr>
        <p:sp>
          <p:nvSpPr>
            <p:cNvPr id="54" name="Овал 53"/>
            <p:cNvSpPr/>
            <p:nvPr/>
          </p:nvSpPr>
          <p:spPr>
            <a:xfrm>
              <a:off x="71408" y="1333506"/>
              <a:ext cx="2000263" cy="2095494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267086" y="1568377"/>
              <a:ext cx="1598872" cy="167529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1196" y="1786735"/>
              <a:ext cx="1162360" cy="121656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5156" name="Group 17"/>
            <p:cNvGrpSpPr>
              <a:grpSpLocks/>
            </p:cNvGrpSpPr>
            <p:nvPr/>
          </p:nvGrpSpPr>
          <p:grpSpPr bwMode="auto">
            <a:xfrm>
              <a:off x="438120" y="1928802"/>
              <a:ext cx="1133482" cy="750569"/>
              <a:chOff x="10464" y="4750"/>
              <a:chExt cx="4302" cy="2161"/>
            </a:xfrm>
          </p:grpSpPr>
          <p:grpSp>
            <p:nvGrpSpPr>
              <p:cNvPr id="5157" name="Group 18"/>
              <p:cNvGrpSpPr>
                <a:grpSpLocks/>
              </p:cNvGrpSpPr>
              <p:nvPr/>
            </p:nvGrpSpPr>
            <p:grpSpPr bwMode="auto">
              <a:xfrm>
                <a:off x="13194" y="5623"/>
                <a:ext cx="1458" cy="1278"/>
                <a:chOff x="6201" y="2233"/>
                <a:chExt cx="2880" cy="2525"/>
              </a:xfrm>
            </p:grpSpPr>
            <p:sp>
              <p:nvSpPr>
                <p:cNvPr id="5194" name="Freeform 19"/>
                <p:cNvSpPr>
                  <a:spLocks/>
                </p:cNvSpPr>
                <p:nvPr/>
              </p:nvSpPr>
              <p:spPr bwMode="auto">
                <a:xfrm>
                  <a:off x="7823" y="4241"/>
                  <a:ext cx="1258" cy="517"/>
                </a:xfrm>
                <a:custGeom>
                  <a:avLst/>
                  <a:gdLst>
                    <a:gd name="T0" fmla="*/ 40 w 1379"/>
                    <a:gd name="T1" fmla="*/ 225 h 567"/>
                    <a:gd name="T2" fmla="*/ 550 w 1379"/>
                    <a:gd name="T3" fmla="*/ 225 h 567"/>
                    <a:gd name="T4" fmla="*/ 550 w 1379"/>
                    <a:gd name="T5" fmla="*/ 41 h 567"/>
                    <a:gd name="T6" fmla="*/ 481 w 1379"/>
                    <a:gd name="T7" fmla="*/ 41 h 567"/>
                    <a:gd name="T8" fmla="*/ 481 w 1379"/>
                    <a:gd name="T9" fmla="*/ 0 h 567"/>
                    <a:gd name="T10" fmla="*/ 99 w 1379"/>
                    <a:gd name="T11" fmla="*/ 0 h 567"/>
                    <a:gd name="T12" fmla="*/ 99 w 1379"/>
                    <a:gd name="T13" fmla="*/ 38 h 567"/>
                    <a:gd name="T14" fmla="*/ 0 w 1379"/>
                    <a:gd name="T15" fmla="*/ 38 h 567"/>
                    <a:gd name="T16" fmla="*/ 0 w 1379"/>
                    <a:gd name="T17" fmla="*/ 116 h 567"/>
                    <a:gd name="T18" fmla="*/ 37 w 1379"/>
                    <a:gd name="T19" fmla="*/ 116 h 567"/>
                    <a:gd name="T20" fmla="*/ 40 w 1379"/>
                    <a:gd name="T21" fmla="*/ 225 h 56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379"/>
                    <a:gd name="T34" fmla="*/ 0 h 567"/>
                    <a:gd name="T35" fmla="*/ 1379 w 1379"/>
                    <a:gd name="T36" fmla="*/ 567 h 56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379" h="567">
                      <a:moveTo>
                        <a:pt x="101" y="567"/>
                      </a:moveTo>
                      <a:lnTo>
                        <a:pt x="1379" y="567"/>
                      </a:lnTo>
                      <a:lnTo>
                        <a:pt x="1379" y="103"/>
                      </a:lnTo>
                      <a:lnTo>
                        <a:pt x="1205" y="103"/>
                      </a:lnTo>
                      <a:lnTo>
                        <a:pt x="1205" y="0"/>
                      </a:lnTo>
                      <a:lnTo>
                        <a:pt x="251" y="0"/>
                      </a:lnTo>
                      <a:lnTo>
                        <a:pt x="251" y="95"/>
                      </a:lnTo>
                      <a:lnTo>
                        <a:pt x="0" y="95"/>
                      </a:lnTo>
                      <a:lnTo>
                        <a:pt x="0" y="289"/>
                      </a:lnTo>
                      <a:lnTo>
                        <a:pt x="94" y="289"/>
                      </a:lnTo>
                      <a:lnTo>
                        <a:pt x="101" y="567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5" name="Freeform 20"/>
                <p:cNvSpPr>
                  <a:spLocks/>
                </p:cNvSpPr>
                <p:nvPr/>
              </p:nvSpPr>
              <p:spPr bwMode="auto">
                <a:xfrm>
                  <a:off x="7212" y="3289"/>
                  <a:ext cx="570" cy="1469"/>
                </a:xfrm>
                <a:custGeom>
                  <a:avLst/>
                  <a:gdLst>
                    <a:gd name="T0" fmla="*/ 63 w 625"/>
                    <a:gd name="T1" fmla="*/ 0 h 1611"/>
                    <a:gd name="T2" fmla="*/ 248 w 625"/>
                    <a:gd name="T3" fmla="*/ 49 h 1611"/>
                    <a:gd name="T4" fmla="*/ 247 w 625"/>
                    <a:gd name="T5" fmla="*/ 219 h 1611"/>
                    <a:gd name="T6" fmla="*/ 229 w 625"/>
                    <a:gd name="T7" fmla="*/ 344 h 1611"/>
                    <a:gd name="T8" fmla="*/ 220 w 625"/>
                    <a:gd name="T9" fmla="*/ 408 h 1611"/>
                    <a:gd name="T10" fmla="*/ 210 w 625"/>
                    <a:gd name="T11" fmla="*/ 440 h 1611"/>
                    <a:gd name="T12" fmla="*/ 220 w 625"/>
                    <a:gd name="T13" fmla="*/ 621 h 1611"/>
                    <a:gd name="T14" fmla="*/ 223 w 625"/>
                    <a:gd name="T15" fmla="*/ 640 h 1611"/>
                    <a:gd name="T16" fmla="*/ 99 w 625"/>
                    <a:gd name="T17" fmla="*/ 640 h 1611"/>
                    <a:gd name="T18" fmla="*/ 8 w 625"/>
                    <a:gd name="T19" fmla="*/ 373 h 1611"/>
                    <a:gd name="T20" fmla="*/ 67 w 625"/>
                    <a:gd name="T21" fmla="*/ 263 h 1611"/>
                    <a:gd name="T22" fmla="*/ 68 w 625"/>
                    <a:gd name="T23" fmla="*/ 158 h 1611"/>
                    <a:gd name="T24" fmla="*/ 0 w 625"/>
                    <a:gd name="T25" fmla="*/ 81 h 1611"/>
                    <a:gd name="T26" fmla="*/ 63 w 625"/>
                    <a:gd name="T27" fmla="*/ 0 h 16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625"/>
                    <a:gd name="T43" fmla="*/ 0 h 1611"/>
                    <a:gd name="T44" fmla="*/ 625 w 625"/>
                    <a:gd name="T45" fmla="*/ 1611 h 16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625" h="1611">
                      <a:moveTo>
                        <a:pt x="160" y="0"/>
                      </a:moveTo>
                      <a:lnTo>
                        <a:pt x="625" y="123"/>
                      </a:lnTo>
                      <a:lnTo>
                        <a:pt x="623" y="548"/>
                      </a:lnTo>
                      <a:lnTo>
                        <a:pt x="575" y="864"/>
                      </a:lnTo>
                      <a:lnTo>
                        <a:pt x="555" y="1023"/>
                      </a:lnTo>
                      <a:lnTo>
                        <a:pt x="525" y="1108"/>
                      </a:lnTo>
                      <a:lnTo>
                        <a:pt x="555" y="1561"/>
                      </a:lnTo>
                      <a:lnTo>
                        <a:pt x="558" y="1611"/>
                      </a:lnTo>
                      <a:lnTo>
                        <a:pt x="248" y="1611"/>
                      </a:lnTo>
                      <a:lnTo>
                        <a:pt x="20" y="934"/>
                      </a:lnTo>
                      <a:lnTo>
                        <a:pt x="166" y="661"/>
                      </a:lnTo>
                      <a:lnTo>
                        <a:pt x="172" y="396"/>
                      </a:lnTo>
                      <a:lnTo>
                        <a:pt x="0" y="203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6" name="Freeform 21"/>
                <p:cNvSpPr>
                  <a:spLocks/>
                </p:cNvSpPr>
                <p:nvPr/>
              </p:nvSpPr>
              <p:spPr bwMode="auto">
                <a:xfrm>
                  <a:off x="7754" y="3093"/>
                  <a:ext cx="1149" cy="1150"/>
                </a:xfrm>
                <a:custGeom>
                  <a:avLst/>
                  <a:gdLst>
                    <a:gd name="T0" fmla="*/ 98 w 1260"/>
                    <a:gd name="T1" fmla="*/ 33 h 1261"/>
                    <a:gd name="T2" fmla="*/ 120 w 1260"/>
                    <a:gd name="T3" fmla="*/ 68 h 1261"/>
                    <a:gd name="T4" fmla="*/ 145 w 1260"/>
                    <a:gd name="T5" fmla="*/ 109 h 1261"/>
                    <a:gd name="T6" fmla="*/ 146 w 1260"/>
                    <a:gd name="T7" fmla="*/ 125 h 1261"/>
                    <a:gd name="T8" fmla="*/ 146 w 1260"/>
                    <a:gd name="T9" fmla="*/ 130 h 1261"/>
                    <a:gd name="T10" fmla="*/ 159 w 1260"/>
                    <a:gd name="T11" fmla="*/ 145 h 1261"/>
                    <a:gd name="T12" fmla="*/ 171 w 1260"/>
                    <a:gd name="T13" fmla="*/ 161 h 1261"/>
                    <a:gd name="T14" fmla="*/ 178 w 1260"/>
                    <a:gd name="T15" fmla="*/ 172 h 1261"/>
                    <a:gd name="T16" fmla="*/ 189 w 1260"/>
                    <a:gd name="T17" fmla="*/ 192 h 1261"/>
                    <a:gd name="T18" fmla="*/ 199 w 1260"/>
                    <a:gd name="T19" fmla="*/ 207 h 1261"/>
                    <a:gd name="T20" fmla="*/ 203 w 1260"/>
                    <a:gd name="T21" fmla="*/ 233 h 1261"/>
                    <a:gd name="T22" fmla="*/ 212 w 1260"/>
                    <a:gd name="T23" fmla="*/ 240 h 1261"/>
                    <a:gd name="T24" fmla="*/ 219 w 1260"/>
                    <a:gd name="T25" fmla="*/ 241 h 1261"/>
                    <a:gd name="T26" fmla="*/ 225 w 1260"/>
                    <a:gd name="T27" fmla="*/ 245 h 1261"/>
                    <a:gd name="T28" fmla="*/ 234 w 1260"/>
                    <a:gd name="T29" fmla="*/ 254 h 1261"/>
                    <a:gd name="T30" fmla="*/ 246 w 1260"/>
                    <a:gd name="T31" fmla="*/ 264 h 1261"/>
                    <a:gd name="T32" fmla="*/ 256 w 1260"/>
                    <a:gd name="T33" fmla="*/ 271 h 1261"/>
                    <a:gd name="T34" fmla="*/ 264 w 1260"/>
                    <a:gd name="T35" fmla="*/ 283 h 1261"/>
                    <a:gd name="T36" fmla="*/ 269 w 1260"/>
                    <a:gd name="T37" fmla="*/ 313 h 1261"/>
                    <a:gd name="T38" fmla="*/ 317 w 1260"/>
                    <a:gd name="T39" fmla="*/ 366 h 1261"/>
                    <a:gd name="T40" fmla="*/ 326 w 1260"/>
                    <a:gd name="T41" fmla="*/ 361 h 1261"/>
                    <a:gd name="T42" fmla="*/ 336 w 1260"/>
                    <a:gd name="T43" fmla="*/ 361 h 1261"/>
                    <a:gd name="T44" fmla="*/ 345 w 1260"/>
                    <a:gd name="T45" fmla="*/ 364 h 1261"/>
                    <a:gd name="T46" fmla="*/ 353 w 1260"/>
                    <a:gd name="T47" fmla="*/ 366 h 1261"/>
                    <a:gd name="T48" fmla="*/ 360 w 1260"/>
                    <a:gd name="T49" fmla="*/ 365 h 1261"/>
                    <a:gd name="T50" fmla="*/ 368 w 1260"/>
                    <a:gd name="T51" fmla="*/ 363 h 1261"/>
                    <a:gd name="T52" fmla="*/ 378 w 1260"/>
                    <a:gd name="T53" fmla="*/ 364 h 1261"/>
                    <a:gd name="T54" fmla="*/ 388 w 1260"/>
                    <a:gd name="T55" fmla="*/ 373 h 1261"/>
                    <a:gd name="T56" fmla="*/ 393 w 1260"/>
                    <a:gd name="T57" fmla="*/ 379 h 1261"/>
                    <a:gd name="T58" fmla="*/ 399 w 1260"/>
                    <a:gd name="T59" fmla="*/ 383 h 1261"/>
                    <a:gd name="T60" fmla="*/ 412 w 1260"/>
                    <a:gd name="T61" fmla="*/ 392 h 1261"/>
                    <a:gd name="T62" fmla="*/ 419 w 1260"/>
                    <a:gd name="T63" fmla="*/ 404 h 1261"/>
                    <a:gd name="T64" fmla="*/ 426 w 1260"/>
                    <a:gd name="T65" fmla="*/ 409 h 1261"/>
                    <a:gd name="T66" fmla="*/ 431 w 1260"/>
                    <a:gd name="T67" fmla="*/ 415 h 1261"/>
                    <a:gd name="T68" fmla="*/ 437 w 1260"/>
                    <a:gd name="T69" fmla="*/ 432 h 1261"/>
                    <a:gd name="T70" fmla="*/ 436 w 1260"/>
                    <a:gd name="T71" fmla="*/ 476 h 1261"/>
                    <a:gd name="T72" fmla="*/ 464 w 1260"/>
                    <a:gd name="T73" fmla="*/ 483 h 1261"/>
                    <a:gd name="T74" fmla="*/ 475 w 1260"/>
                    <a:gd name="T75" fmla="*/ 468 h 1261"/>
                    <a:gd name="T76" fmla="*/ 502 w 1260"/>
                    <a:gd name="T77" fmla="*/ 471 h 1261"/>
                    <a:gd name="T78" fmla="*/ 497 w 1260"/>
                    <a:gd name="T79" fmla="*/ 478 h 1261"/>
                    <a:gd name="T80" fmla="*/ 486 w 1260"/>
                    <a:gd name="T81" fmla="*/ 479 h 1261"/>
                    <a:gd name="T82" fmla="*/ 480 w 1260"/>
                    <a:gd name="T83" fmla="*/ 487 h 1261"/>
                    <a:gd name="T84" fmla="*/ 486 w 1260"/>
                    <a:gd name="T85" fmla="*/ 486 h 1261"/>
                    <a:gd name="T86" fmla="*/ 494 w 1260"/>
                    <a:gd name="T87" fmla="*/ 484 h 1261"/>
                    <a:gd name="T88" fmla="*/ 497 w 1260"/>
                    <a:gd name="T89" fmla="*/ 492 h 1261"/>
                    <a:gd name="T90" fmla="*/ 486 w 1260"/>
                    <a:gd name="T91" fmla="*/ 501 h 1261"/>
                    <a:gd name="T92" fmla="*/ 207 w 1260"/>
                    <a:gd name="T93" fmla="*/ 498 h 1261"/>
                    <a:gd name="T94" fmla="*/ 184 w 1260"/>
                    <a:gd name="T95" fmla="*/ 477 h 1261"/>
                    <a:gd name="T96" fmla="*/ 165 w 1260"/>
                    <a:gd name="T97" fmla="*/ 452 h 1261"/>
                    <a:gd name="T98" fmla="*/ 158 w 1260"/>
                    <a:gd name="T99" fmla="*/ 434 h 1261"/>
                    <a:gd name="T100" fmla="*/ 145 w 1260"/>
                    <a:gd name="T101" fmla="*/ 434 h 1261"/>
                    <a:gd name="T102" fmla="*/ 133 w 1260"/>
                    <a:gd name="T103" fmla="*/ 432 h 1261"/>
                    <a:gd name="T104" fmla="*/ 131 w 1260"/>
                    <a:gd name="T105" fmla="*/ 432 h 1261"/>
                    <a:gd name="T106" fmla="*/ 98 w 1260"/>
                    <a:gd name="T107" fmla="*/ 368 h 1261"/>
                    <a:gd name="T108" fmla="*/ 81 w 1260"/>
                    <a:gd name="T109" fmla="*/ 366 h 1261"/>
                    <a:gd name="T110" fmla="*/ 73 w 1260"/>
                    <a:gd name="T111" fmla="*/ 357 h 1261"/>
                    <a:gd name="T112" fmla="*/ 63 w 1260"/>
                    <a:gd name="T113" fmla="*/ 345 h 1261"/>
                    <a:gd name="T114" fmla="*/ 56 w 1260"/>
                    <a:gd name="T115" fmla="*/ 337 h 1261"/>
                    <a:gd name="T116" fmla="*/ 41 w 1260"/>
                    <a:gd name="T117" fmla="*/ 324 h 1261"/>
                    <a:gd name="T118" fmla="*/ 25 w 1260"/>
                    <a:gd name="T119" fmla="*/ 313 h 1261"/>
                    <a:gd name="T120" fmla="*/ 10 w 1260"/>
                    <a:gd name="T121" fmla="*/ 312 h 1261"/>
                    <a:gd name="T122" fmla="*/ 5 w 1260"/>
                    <a:gd name="T123" fmla="*/ 228 h 1261"/>
                    <a:gd name="T124" fmla="*/ 68 w 1260"/>
                    <a:gd name="T125" fmla="*/ 5 h 1261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260"/>
                    <a:gd name="T190" fmla="*/ 0 h 1261"/>
                    <a:gd name="T191" fmla="*/ 1260 w 1260"/>
                    <a:gd name="T192" fmla="*/ 1261 h 1261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260" h="1261">
                      <a:moveTo>
                        <a:pt x="174" y="14"/>
                      </a:moveTo>
                      <a:lnTo>
                        <a:pt x="239" y="73"/>
                      </a:lnTo>
                      <a:lnTo>
                        <a:pt x="245" y="82"/>
                      </a:lnTo>
                      <a:lnTo>
                        <a:pt x="259" y="104"/>
                      </a:lnTo>
                      <a:lnTo>
                        <a:pt x="279" y="134"/>
                      </a:lnTo>
                      <a:lnTo>
                        <a:pt x="302" y="171"/>
                      </a:lnTo>
                      <a:lnTo>
                        <a:pt x="327" y="209"/>
                      </a:lnTo>
                      <a:lnTo>
                        <a:pt x="347" y="243"/>
                      </a:lnTo>
                      <a:lnTo>
                        <a:pt x="363" y="271"/>
                      </a:lnTo>
                      <a:lnTo>
                        <a:pt x="369" y="287"/>
                      </a:lnTo>
                      <a:lnTo>
                        <a:pt x="370" y="302"/>
                      </a:lnTo>
                      <a:lnTo>
                        <a:pt x="370" y="314"/>
                      </a:lnTo>
                      <a:lnTo>
                        <a:pt x="369" y="321"/>
                      </a:lnTo>
                      <a:lnTo>
                        <a:pt x="369" y="324"/>
                      </a:lnTo>
                      <a:lnTo>
                        <a:pt x="371" y="327"/>
                      </a:lnTo>
                      <a:lnTo>
                        <a:pt x="379" y="336"/>
                      </a:lnTo>
                      <a:lnTo>
                        <a:pt x="387" y="348"/>
                      </a:lnTo>
                      <a:lnTo>
                        <a:pt x="399" y="363"/>
                      </a:lnTo>
                      <a:lnTo>
                        <a:pt x="410" y="379"/>
                      </a:lnTo>
                      <a:lnTo>
                        <a:pt x="422" y="393"/>
                      </a:lnTo>
                      <a:lnTo>
                        <a:pt x="431" y="405"/>
                      </a:lnTo>
                      <a:lnTo>
                        <a:pt x="436" y="413"/>
                      </a:lnTo>
                      <a:lnTo>
                        <a:pt x="441" y="420"/>
                      </a:lnTo>
                      <a:lnTo>
                        <a:pt x="448" y="433"/>
                      </a:lnTo>
                      <a:lnTo>
                        <a:pt x="456" y="448"/>
                      </a:lnTo>
                      <a:lnTo>
                        <a:pt x="467" y="464"/>
                      </a:lnTo>
                      <a:lnTo>
                        <a:pt x="475" y="480"/>
                      </a:lnTo>
                      <a:lnTo>
                        <a:pt x="485" y="497"/>
                      </a:lnTo>
                      <a:lnTo>
                        <a:pt x="492" y="510"/>
                      </a:lnTo>
                      <a:lnTo>
                        <a:pt x="498" y="521"/>
                      </a:lnTo>
                      <a:lnTo>
                        <a:pt x="504" y="541"/>
                      </a:lnTo>
                      <a:lnTo>
                        <a:pt x="507" y="563"/>
                      </a:lnTo>
                      <a:lnTo>
                        <a:pt x="511" y="585"/>
                      </a:lnTo>
                      <a:lnTo>
                        <a:pt x="518" y="598"/>
                      </a:lnTo>
                      <a:lnTo>
                        <a:pt x="524" y="600"/>
                      </a:lnTo>
                      <a:lnTo>
                        <a:pt x="530" y="603"/>
                      </a:lnTo>
                      <a:lnTo>
                        <a:pt x="537" y="605"/>
                      </a:lnTo>
                      <a:lnTo>
                        <a:pt x="543" y="606"/>
                      </a:lnTo>
                      <a:lnTo>
                        <a:pt x="549" y="608"/>
                      </a:lnTo>
                      <a:lnTo>
                        <a:pt x="554" y="609"/>
                      </a:lnTo>
                      <a:lnTo>
                        <a:pt x="560" y="612"/>
                      </a:lnTo>
                      <a:lnTo>
                        <a:pt x="566" y="615"/>
                      </a:lnTo>
                      <a:lnTo>
                        <a:pt x="572" y="621"/>
                      </a:lnTo>
                      <a:lnTo>
                        <a:pt x="580" y="629"/>
                      </a:lnTo>
                      <a:lnTo>
                        <a:pt x="589" y="639"/>
                      </a:lnTo>
                      <a:lnTo>
                        <a:pt x="599" y="649"/>
                      </a:lnTo>
                      <a:lnTo>
                        <a:pt x="608" y="660"/>
                      </a:lnTo>
                      <a:lnTo>
                        <a:pt x="618" y="668"/>
                      </a:lnTo>
                      <a:lnTo>
                        <a:pt x="626" y="674"/>
                      </a:lnTo>
                      <a:lnTo>
                        <a:pt x="634" y="677"/>
                      </a:lnTo>
                      <a:lnTo>
                        <a:pt x="645" y="681"/>
                      </a:lnTo>
                      <a:lnTo>
                        <a:pt x="654" y="688"/>
                      </a:lnTo>
                      <a:lnTo>
                        <a:pt x="660" y="698"/>
                      </a:lnTo>
                      <a:lnTo>
                        <a:pt x="664" y="710"/>
                      </a:lnTo>
                      <a:lnTo>
                        <a:pt x="668" y="730"/>
                      </a:lnTo>
                      <a:lnTo>
                        <a:pt x="673" y="759"/>
                      </a:lnTo>
                      <a:lnTo>
                        <a:pt x="674" y="786"/>
                      </a:lnTo>
                      <a:lnTo>
                        <a:pt x="675" y="798"/>
                      </a:lnTo>
                      <a:lnTo>
                        <a:pt x="737" y="857"/>
                      </a:lnTo>
                      <a:lnTo>
                        <a:pt x="797" y="922"/>
                      </a:lnTo>
                      <a:lnTo>
                        <a:pt x="799" y="919"/>
                      </a:lnTo>
                      <a:lnTo>
                        <a:pt x="809" y="913"/>
                      </a:lnTo>
                      <a:lnTo>
                        <a:pt x="821" y="907"/>
                      </a:lnTo>
                      <a:lnTo>
                        <a:pt x="835" y="904"/>
                      </a:lnTo>
                      <a:lnTo>
                        <a:pt x="843" y="904"/>
                      </a:lnTo>
                      <a:lnTo>
                        <a:pt x="848" y="906"/>
                      </a:lnTo>
                      <a:lnTo>
                        <a:pt x="856" y="909"/>
                      </a:lnTo>
                      <a:lnTo>
                        <a:pt x="863" y="910"/>
                      </a:lnTo>
                      <a:lnTo>
                        <a:pt x="869" y="913"/>
                      </a:lnTo>
                      <a:lnTo>
                        <a:pt x="874" y="916"/>
                      </a:lnTo>
                      <a:lnTo>
                        <a:pt x="880" y="917"/>
                      </a:lnTo>
                      <a:lnTo>
                        <a:pt x="886" y="919"/>
                      </a:lnTo>
                      <a:lnTo>
                        <a:pt x="890" y="919"/>
                      </a:lnTo>
                      <a:lnTo>
                        <a:pt x="897" y="919"/>
                      </a:lnTo>
                      <a:lnTo>
                        <a:pt x="905" y="917"/>
                      </a:lnTo>
                      <a:lnTo>
                        <a:pt x="912" y="914"/>
                      </a:lnTo>
                      <a:lnTo>
                        <a:pt x="920" y="913"/>
                      </a:lnTo>
                      <a:lnTo>
                        <a:pt x="928" y="912"/>
                      </a:lnTo>
                      <a:lnTo>
                        <a:pt x="936" y="912"/>
                      </a:lnTo>
                      <a:lnTo>
                        <a:pt x="945" y="913"/>
                      </a:lnTo>
                      <a:lnTo>
                        <a:pt x="952" y="916"/>
                      </a:lnTo>
                      <a:lnTo>
                        <a:pt x="961" y="922"/>
                      </a:lnTo>
                      <a:lnTo>
                        <a:pt x="968" y="929"/>
                      </a:lnTo>
                      <a:lnTo>
                        <a:pt x="975" y="936"/>
                      </a:lnTo>
                      <a:lnTo>
                        <a:pt x="982" y="943"/>
                      </a:lnTo>
                      <a:lnTo>
                        <a:pt x="987" y="949"/>
                      </a:lnTo>
                      <a:lnTo>
                        <a:pt x="990" y="953"/>
                      </a:lnTo>
                      <a:lnTo>
                        <a:pt x="991" y="955"/>
                      </a:lnTo>
                      <a:lnTo>
                        <a:pt x="995" y="956"/>
                      </a:lnTo>
                      <a:lnTo>
                        <a:pt x="1005" y="961"/>
                      </a:lnTo>
                      <a:lnTo>
                        <a:pt x="1018" y="966"/>
                      </a:lnTo>
                      <a:lnTo>
                        <a:pt x="1030" y="975"/>
                      </a:lnTo>
                      <a:lnTo>
                        <a:pt x="1037" y="985"/>
                      </a:lnTo>
                      <a:lnTo>
                        <a:pt x="1039" y="994"/>
                      </a:lnTo>
                      <a:lnTo>
                        <a:pt x="1041" y="1004"/>
                      </a:lnTo>
                      <a:lnTo>
                        <a:pt x="1050" y="1014"/>
                      </a:lnTo>
                      <a:lnTo>
                        <a:pt x="1057" y="1020"/>
                      </a:lnTo>
                      <a:lnTo>
                        <a:pt x="1063" y="1024"/>
                      </a:lnTo>
                      <a:lnTo>
                        <a:pt x="1070" y="1028"/>
                      </a:lnTo>
                      <a:lnTo>
                        <a:pt x="1076" y="1033"/>
                      </a:lnTo>
                      <a:lnTo>
                        <a:pt x="1082" y="1037"/>
                      </a:lnTo>
                      <a:lnTo>
                        <a:pt x="1086" y="1043"/>
                      </a:lnTo>
                      <a:lnTo>
                        <a:pt x="1090" y="1048"/>
                      </a:lnTo>
                      <a:lnTo>
                        <a:pt x="1095" y="1056"/>
                      </a:lnTo>
                      <a:lnTo>
                        <a:pt x="1099" y="1086"/>
                      </a:lnTo>
                      <a:lnTo>
                        <a:pt x="1098" y="1132"/>
                      </a:lnTo>
                      <a:lnTo>
                        <a:pt x="1096" y="1175"/>
                      </a:lnTo>
                      <a:lnTo>
                        <a:pt x="1095" y="1194"/>
                      </a:lnTo>
                      <a:lnTo>
                        <a:pt x="1165" y="1230"/>
                      </a:lnTo>
                      <a:lnTo>
                        <a:pt x="1165" y="1225"/>
                      </a:lnTo>
                      <a:lnTo>
                        <a:pt x="1168" y="1215"/>
                      </a:lnTo>
                      <a:lnTo>
                        <a:pt x="1174" y="1201"/>
                      </a:lnTo>
                      <a:lnTo>
                        <a:pt x="1183" y="1187"/>
                      </a:lnTo>
                      <a:lnTo>
                        <a:pt x="1194" y="1175"/>
                      </a:lnTo>
                      <a:lnTo>
                        <a:pt x="1211" y="1168"/>
                      </a:lnTo>
                      <a:lnTo>
                        <a:pt x="1233" y="1171"/>
                      </a:lnTo>
                      <a:lnTo>
                        <a:pt x="1260" y="1185"/>
                      </a:lnTo>
                      <a:lnTo>
                        <a:pt x="1258" y="1202"/>
                      </a:lnTo>
                      <a:lnTo>
                        <a:pt x="1255" y="1202"/>
                      </a:lnTo>
                      <a:lnTo>
                        <a:pt x="1250" y="1201"/>
                      </a:lnTo>
                      <a:lnTo>
                        <a:pt x="1242" y="1201"/>
                      </a:lnTo>
                      <a:lnTo>
                        <a:pt x="1233" y="1202"/>
                      </a:lnTo>
                      <a:lnTo>
                        <a:pt x="1223" y="1204"/>
                      </a:lnTo>
                      <a:lnTo>
                        <a:pt x="1214" y="1208"/>
                      </a:lnTo>
                      <a:lnTo>
                        <a:pt x="1210" y="1214"/>
                      </a:lnTo>
                      <a:lnTo>
                        <a:pt x="1207" y="1224"/>
                      </a:lnTo>
                      <a:lnTo>
                        <a:pt x="1209" y="1224"/>
                      </a:lnTo>
                      <a:lnTo>
                        <a:pt x="1214" y="1221"/>
                      </a:lnTo>
                      <a:lnTo>
                        <a:pt x="1220" y="1220"/>
                      </a:lnTo>
                      <a:lnTo>
                        <a:pt x="1229" y="1218"/>
                      </a:lnTo>
                      <a:lnTo>
                        <a:pt x="1236" y="1217"/>
                      </a:lnTo>
                      <a:lnTo>
                        <a:pt x="1243" y="1217"/>
                      </a:lnTo>
                      <a:lnTo>
                        <a:pt x="1249" y="1220"/>
                      </a:lnTo>
                      <a:lnTo>
                        <a:pt x="1252" y="1224"/>
                      </a:lnTo>
                      <a:lnTo>
                        <a:pt x="1248" y="1236"/>
                      </a:lnTo>
                      <a:lnTo>
                        <a:pt x="1236" y="1247"/>
                      </a:lnTo>
                      <a:lnTo>
                        <a:pt x="1224" y="1256"/>
                      </a:lnTo>
                      <a:lnTo>
                        <a:pt x="1219" y="1259"/>
                      </a:lnTo>
                      <a:lnTo>
                        <a:pt x="537" y="1261"/>
                      </a:lnTo>
                      <a:lnTo>
                        <a:pt x="533" y="1259"/>
                      </a:lnTo>
                      <a:lnTo>
                        <a:pt x="521" y="1250"/>
                      </a:lnTo>
                      <a:lnTo>
                        <a:pt x="505" y="1236"/>
                      </a:lnTo>
                      <a:lnTo>
                        <a:pt x="485" y="1220"/>
                      </a:lnTo>
                      <a:lnTo>
                        <a:pt x="464" y="1200"/>
                      </a:lnTo>
                      <a:lnTo>
                        <a:pt x="443" y="1178"/>
                      </a:lnTo>
                      <a:lnTo>
                        <a:pt x="426" y="1156"/>
                      </a:lnTo>
                      <a:lnTo>
                        <a:pt x="413" y="1135"/>
                      </a:lnTo>
                      <a:lnTo>
                        <a:pt x="402" y="1105"/>
                      </a:lnTo>
                      <a:lnTo>
                        <a:pt x="399" y="1093"/>
                      </a:lnTo>
                      <a:lnTo>
                        <a:pt x="396" y="1090"/>
                      </a:lnTo>
                      <a:lnTo>
                        <a:pt x="383" y="1090"/>
                      </a:lnTo>
                      <a:lnTo>
                        <a:pt x="373" y="1089"/>
                      </a:lnTo>
                      <a:lnTo>
                        <a:pt x="363" y="1089"/>
                      </a:lnTo>
                      <a:lnTo>
                        <a:pt x="354" y="1087"/>
                      </a:lnTo>
                      <a:lnTo>
                        <a:pt x="346" y="1086"/>
                      </a:lnTo>
                      <a:lnTo>
                        <a:pt x="338" y="1086"/>
                      </a:lnTo>
                      <a:lnTo>
                        <a:pt x="334" y="1084"/>
                      </a:lnTo>
                      <a:lnTo>
                        <a:pt x="331" y="1084"/>
                      </a:lnTo>
                      <a:lnTo>
                        <a:pt x="330" y="1084"/>
                      </a:lnTo>
                      <a:lnTo>
                        <a:pt x="239" y="963"/>
                      </a:lnTo>
                      <a:lnTo>
                        <a:pt x="248" y="925"/>
                      </a:lnTo>
                      <a:lnTo>
                        <a:pt x="243" y="926"/>
                      </a:lnTo>
                      <a:lnTo>
                        <a:pt x="235" y="926"/>
                      </a:lnTo>
                      <a:lnTo>
                        <a:pt x="220" y="925"/>
                      </a:lnTo>
                      <a:lnTo>
                        <a:pt x="206" y="919"/>
                      </a:lnTo>
                      <a:lnTo>
                        <a:pt x="199" y="913"/>
                      </a:lnTo>
                      <a:lnTo>
                        <a:pt x="190" y="906"/>
                      </a:lnTo>
                      <a:lnTo>
                        <a:pt x="183" y="896"/>
                      </a:lnTo>
                      <a:lnTo>
                        <a:pt x="174" y="886"/>
                      </a:lnTo>
                      <a:lnTo>
                        <a:pt x="167" y="877"/>
                      </a:lnTo>
                      <a:lnTo>
                        <a:pt x="160" y="867"/>
                      </a:lnTo>
                      <a:lnTo>
                        <a:pt x="152" y="860"/>
                      </a:lnTo>
                      <a:lnTo>
                        <a:pt x="147" y="854"/>
                      </a:lnTo>
                      <a:lnTo>
                        <a:pt x="139" y="848"/>
                      </a:lnTo>
                      <a:lnTo>
                        <a:pt x="129" y="838"/>
                      </a:lnTo>
                      <a:lnTo>
                        <a:pt x="116" y="825"/>
                      </a:lnTo>
                      <a:lnTo>
                        <a:pt x="102" y="814"/>
                      </a:lnTo>
                      <a:lnTo>
                        <a:pt x="88" y="802"/>
                      </a:lnTo>
                      <a:lnTo>
                        <a:pt x="73" y="792"/>
                      </a:lnTo>
                      <a:lnTo>
                        <a:pt x="62" y="785"/>
                      </a:lnTo>
                      <a:lnTo>
                        <a:pt x="52" y="783"/>
                      </a:lnTo>
                      <a:lnTo>
                        <a:pt x="37" y="785"/>
                      </a:lnTo>
                      <a:lnTo>
                        <a:pt x="24" y="783"/>
                      </a:lnTo>
                      <a:lnTo>
                        <a:pt x="14" y="782"/>
                      </a:lnTo>
                      <a:lnTo>
                        <a:pt x="11" y="781"/>
                      </a:lnTo>
                      <a:lnTo>
                        <a:pt x="14" y="572"/>
                      </a:lnTo>
                      <a:lnTo>
                        <a:pt x="0" y="380"/>
                      </a:lnTo>
                      <a:lnTo>
                        <a:pt x="8" y="0"/>
                      </a:lnTo>
                      <a:lnTo>
                        <a:pt x="174" y="1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7" name="Freeform 22"/>
                <p:cNvSpPr>
                  <a:spLocks/>
                </p:cNvSpPr>
                <p:nvPr/>
              </p:nvSpPr>
              <p:spPr bwMode="auto">
                <a:xfrm>
                  <a:off x="7820" y="2595"/>
                  <a:ext cx="342" cy="558"/>
                </a:xfrm>
                <a:custGeom>
                  <a:avLst/>
                  <a:gdLst>
                    <a:gd name="T0" fmla="*/ 99 w 375"/>
                    <a:gd name="T1" fmla="*/ 5 h 612"/>
                    <a:gd name="T2" fmla="*/ 110 w 375"/>
                    <a:gd name="T3" fmla="*/ 11 h 612"/>
                    <a:gd name="T4" fmla="*/ 130 w 375"/>
                    <a:gd name="T5" fmla="*/ 16 h 612"/>
                    <a:gd name="T6" fmla="*/ 147 w 375"/>
                    <a:gd name="T7" fmla="*/ 23 h 612"/>
                    <a:gd name="T8" fmla="*/ 146 w 375"/>
                    <a:gd name="T9" fmla="*/ 49 h 612"/>
                    <a:gd name="T10" fmla="*/ 137 w 375"/>
                    <a:gd name="T11" fmla="*/ 76 h 612"/>
                    <a:gd name="T12" fmla="*/ 128 w 375"/>
                    <a:gd name="T13" fmla="*/ 86 h 612"/>
                    <a:gd name="T14" fmla="*/ 119 w 375"/>
                    <a:gd name="T15" fmla="*/ 95 h 612"/>
                    <a:gd name="T16" fmla="*/ 117 w 375"/>
                    <a:gd name="T17" fmla="*/ 133 h 612"/>
                    <a:gd name="T18" fmla="*/ 108 w 375"/>
                    <a:gd name="T19" fmla="*/ 174 h 612"/>
                    <a:gd name="T20" fmla="*/ 98 w 375"/>
                    <a:gd name="T21" fmla="*/ 166 h 612"/>
                    <a:gd name="T22" fmla="*/ 86 w 375"/>
                    <a:gd name="T23" fmla="*/ 161 h 612"/>
                    <a:gd name="T24" fmla="*/ 81 w 375"/>
                    <a:gd name="T25" fmla="*/ 155 h 612"/>
                    <a:gd name="T26" fmla="*/ 80 w 375"/>
                    <a:gd name="T27" fmla="*/ 150 h 612"/>
                    <a:gd name="T28" fmla="*/ 79 w 375"/>
                    <a:gd name="T29" fmla="*/ 148 h 612"/>
                    <a:gd name="T30" fmla="*/ 74 w 375"/>
                    <a:gd name="T31" fmla="*/ 155 h 612"/>
                    <a:gd name="T32" fmla="*/ 73 w 375"/>
                    <a:gd name="T33" fmla="*/ 163 h 612"/>
                    <a:gd name="T34" fmla="*/ 71 w 375"/>
                    <a:gd name="T35" fmla="*/ 174 h 612"/>
                    <a:gd name="T36" fmla="*/ 67 w 375"/>
                    <a:gd name="T37" fmla="*/ 192 h 612"/>
                    <a:gd name="T38" fmla="*/ 62 w 375"/>
                    <a:gd name="T39" fmla="*/ 192 h 612"/>
                    <a:gd name="T40" fmla="*/ 53 w 375"/>
                    <a:gd name="T41" fmla="*/ 184 h 612"/>
                    <a:gd name="T42" fmla="*/ 42 w 375"/>
                    <a:gd name="T43" fmla="*/ 180 h 612"/>
                    <a:gd name="T44" fmla="*/ 36 w 375"/>
                    <a:gd name="T45" fmla="*/ 175 h 612"/>
                    <a:gd name="T46" fmla="*/ 37 w 375"/>
                    <a:gd name="T47" fmla="*/ 173 h 612"/>
                    <a:gd name="T48" fmla="*/ 36 w 375"/>
                    <a:gd name="T49" fmla="*/ 168 h 612"/>
                    <a:gd name="T50" fmla="*/ 27 w 375"/>
                    <a:gd name="T51" fmla="*/ 168 h 612"/>
                    <a:gd name="T52" fmla="*/ 18 w 375"/>
                    <a:gd name="T53" fmla="*/ 171 h 612"/>
                    <a:gd name="T54" fmla="*/ 24 w 375"/>
                    <a:gd name="T55" fmla="*/ 177 h 612"/>
                    <a:gd name="T56" fmla="*/ 43 w 375"/>
                    <a:gd name="T57" fmla="*/ 184 h 612"/>
                    <a:gd name="T58" fmla="*/ 52 w 375"/>
                    <a:gd name="T59" fmla="*/ 202 h 612"/>
                    <a:gd name="T60" fmla="*/ 47 w 375"/>
                    <a:gd name="T61" fmla="*/ 210 h 612"/>
                    <a:gd name="T62" fmla="*/ 38 w 375"/>
                    <a:gd name="T63" fmla="*/ 204 h 612"/>
                    <a:gd name="T64" fmla="*/ 32 w 375"/>
                    <a:gd name="T65" fmla="*/ 200 h 612"/>
                    <a:gd name="T66" fmla="*/ 23 w 375"/>
                    <a:gd name="T67" fmla="*/ 202 h 612"/>
                    <a:gd name="T68" fmla="*/ 25 w 375"/>
                    <a:gd name="T69" fmla="*/ 211 h 612"/>
                    <a:gd name="T70" fmla="*/ 33 w 375"/>
                    <a:gd name="T71" fmla="*/ 212 h 612"/>
                    <a:gd name="T72" fmla="*/ 30 w 375"/>
                    <a:gd name="T73" fmla="*/ 231 h 612"/>
                    <a:gd name="T74" fmla="*/ 25 w 375"/>
                    <a:gd name="T75" fmla="*/ 240 h 612"/>
                    <a:gd name="T76" fmla="*/ 14 w 375"/>
                    <a:gd name="T77" fmla="*/ 241 h 612"/>
                    <a:gd name="T78" fmla="*/ 5 w 375"/>
                    <a:gd name="T79" fmla="*/ 232 h 612"/>
                    <a:gd name="T80" fmla="*/ 7 w 375"/>
                    <a:gd name="T81" fmla="*/ 231 h 612"/>
                    <a:gd name="T82" fmla="*/ 10 w 375"/>
                    <a:gd name="T83" fmla="*/ 220 h 612"/>
                    <a:gd name="T84" fmla="*/ 5 w 375"/>
                    <a:gd name="T85" fmla="*/ 211 h 612"/>
                    <a:gd name="T86" fmla="*/ 0 w 375"/>
                    <a:gd name="T87" fmla="*/ 201 h 612"/>
                    <a:gd name="T88" fmla="*/ 5 w 375"/>
                    <a:gd name="T89" fmla="*/ 199 h 612"/>
                    <a:gd name="T90" fmla="*/ 5 w 375"/>
                    <a:gd name="T91" fmla="*/ 182 h 612"/>
                    <a:gd name="T92" fmla="*/ 8 w 375"/>
                    <a:gd name="T93" fmla="*/ 166 h 612"/>
                    <a:gd name="T94" fmla="*/ 26 w 375"/>
                    <a:gd name="T95" fmla="*/ 152 h 612"/>
                    <a:gd name="T96" fmla="*/ 42 w 375"/>
                    <a:gd name="T97" fmla="*/ 139 h 612"/>
                    <a:gd name="T98" fmla="*/ 43 w 375"/>
                    <a:gd name="T99" fmla="*/ 115 h 612"/>
                    <a:gd name="T100" fmla="*/ 94 w 375"/>
                    <a:gd name="T101" fmla="*/ 0 h 612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5"/>
                    <a:gd name="T154" fmla="*/ 0 h 612"/>
                    <a:gd name="T155" fmla="*/ 375 w 375"/>
                    <a:gd name="T156" fmla="*/ 612 h 612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5" h="612">
                      <a:moveTo>
                        <a:pt x="236" y="0"/>
                      </a:moveTo>
                      <a:lnTo>
                        <a:pt x="242" y="2"/>
                      </a:lnTo>
                      <a:lnTo>
                        <a:pt x="251" y="9"/>
                      </a:lnTo>
                      <a:lnTo>
                        <a:pt x="261" y="17"/>
                      </a:lnTo>
                      <a:lnTo>
                        <a:pt x="270" y="23"/>
                      </a:lnTo>
                      <a:lnTo>
                        <a:pt x="277" y="26"/>
                      </a:lnTo>
                      <a:lnTo>
                        <a:pt x="291" y="29"/>
                      </a:lnTo>
                      <a:lnTo>
                        <a:pt x="309" y="35"/>
                      </a:lnTo>
                      <a:lnTo>
                        <a:pt x="327" y="39"/>
                      </a:lnTo>
                      <a:lnTo>
                        <a:pt x="345" y="46"/>
                      </a:lnTo>
                      <a:lnTo>
                        <a:pt x="360" y="52"/>
                      </a:lnTo>
                      <a:lnTo>
                        <a:pt x="370" y="58"/>
                      </a:lnTo>
                      <a:lnTo>
                        <a:pt x="375" y="64"/>
                      </a:lnTo>
                      <a:lnTo>
                        <a:pt x="372" y="87"/>
                      </a:lnTo>
                      <a:lnTo>
                        <a:pt x="365" y="124"/>
                      </a:lnTo>
                      <a:lnTo>
                        <a:pt x="356" y="161"/>
                      </a:lnTo>
                      <a:lnTo>
                        <a:pt x="347" y="186"/>
                      </a:lnTo>
                      <a:lnTo>
                        <a:pt x="343" y="192"/>
                      </a:lnTo>
                      <a:lnTo>
                        <a:pt x="336" y="199"/>
                      </a:lnTo>
                      <a:lnTo>
                        <a:pt x="327" y="206"/>
                      </a:lnTo>
                      <a:lnTo>
                        <a:pt x="319" y="215"/>
                      </a:lnTo>
                      <a:lnTo>
                        <a:pt x="311" y="222"/>
                      </a:lnTo>
                      <a:lnTo>
                        <a:pt x="303" y="231"/>
                      </a:lnTo>
                      <a:lnTo>
                        <a:pt x="297" y="238"/>
                      </a:lnTo>
                      <a:lnTo>
                        <a:pt x="294" y="244"/>
                      </a:lnTo>
                      <a:lnTo>
                        <a:pt x="291" y="277"/>
                      </a:lnTo>
                      <a:lnTo>
                        <a:pt x="291" y="337"/>
                      </a:lnTo>
                      <a:lnTo>
                        <a:pt x="293" y="393"/>
                      </a:lnTo>
                      <a:lnTo>
                        <a:pt x="293" y="419"/>
                      </a:lnTo>
                      <a:lnTo>
                        <a:pt x="270" y="438"/>
                      </a:lnTo>
                      <a:lnTo>
                        <a:pt x="265" y="434"/>
                      </a:lnTo>
                      <a:lnTo>
                        <a:pt x="254" y="426"/>
                      </a:lnTo>
                      <a:lnTo>
                        <a:pt x="242" y="418"/>
                      </a:lnTo>
                      <a:lnTo>
                        <a:pt x="232" y="413"/>
                      </a:lnTo>
                      <a:lnTo>
                        <a:pt x="224" y="412"/>
                      </a:lnTo>
                      <a:lnTo>
                        <a:pt x="215" y="408"/>
                      </a:lnTo>
                      <a:lnTo>
                        <a:pt x="206" y="405"/>
                      </a:lnTo>
                      <a:lnTo>
                        <a:pt x="203" y="399"/>
                      </a:lnTo>
                      <a:lnTo>
                        <a:pt x="202" y="392"/>
                      </a:lnTo>
                      <a:lnTo>
                        <a:pt x="202" y="385"/>
                      </a:lnTo>
                      <a:lnTo>
                        <a:pt x="200" y="379"/>
                      </a:lnTo>
                      <a:lnTo>
                        <a:pt x="200" y="376"/>
                      </a:lnTo>
                      <a:lnTo>
                        <a:pt x="199" y="375"/>
                      </a:lnTo>
                      <a:lnTo>
                        <a:pt x="198" y="373"/>
                      </a:lnTo>
                      <a:lnTo>
                        <a:pt x="193" y="375"/>
                      </a:lnTo>
                      <a:lnTo>
                        <a:pt x="187" y="380"/>
                      </a:lnTo>
                      <a:lnTo>
                        <a:pt x="185" y="392"/>
                      </a:lnTo>
                      <a:lnTo>
                        <a:pt x="182" y="402"/>
                      </a:lnTo>
                      <a:lnTo>
                        <a:pt x="182" y="406"/>
                      </a:lnTo>
                      <a:lnTo>
                        <a:pt x="182" y="411"/>
                      </a:lnTo>
                      <a:lnTo>
                        <a:pt x="182" y="421"/>
                      </a:lnTo>
                      <a:lnTo>
                        <a:pt x="180" y="431"/>
                      </a:lnTo>
                      <a:lnTo>
                        <a:pt x="179" y="438"/>
                      </a:lnTo>
                      <a:lnTo>
                        <a:pt x="176" y="448"/>
                      </a:lnTo>
                      <a:lnTo>
                        <a:pt x="173" y="467"/>
                      </a:lnTo>
                      <a:lnTo>
                        <a:pt x="169" y="484"/>
                      </a:lnTo>
                      <a:lnTo>
                        <a:pt x="167" y="491"/>
                      </a:lnTo>
                      <a:lnTo>
                        <a:pt x="164" y="488"/>
                      </a:lnTo>
                      <a:lnTo>
                        <a:pt x="159" y="481"/>
                      </a:lnTo>
                      <a:lnTo>
                        <a:pt x="150" y="474"/>
                      </a:lnTo>
                      <a:lnTo>
                        <a:pt x="143" y="468"/>
                      </a:lnTo>
                      <a:lnTo>
                        <a:pt x="134" y="465"/>
                      </a:lnTo>
                      <a:lnTo>
                        <a:pt x="123" y="461"/>
                      </a:lnTo>
                      <a:lnTo>
                        <a:pt x="111" y="457"/>
                      </a:lnTo>
                      <a:lnTo>
                        <a:pt x="104" y="452"/>
                      </a:lnTo>
                      <a:lnTo>
                        <a:pt x="98" y="448"/>
                      </a:lnTo>
                      <a:lnTo>
                        <a:pt x="95" y="444"/>
                      </a:lnTo>
                      <a:lnTo>
                        <a:pt x="92" y="441"/>
                      </a:lnTo>
                      <a:lnTo>
                        <a:pt x="91" y="439"/>
                      </a:lnTo>
                      <a:lnTo>
                        <a:pt x="92" y="438"/>
                      </a:lnTo>
                      <a:lnTo>
                        <a:pt x="94" y="434"/>
                      </a:lnTo>
                      <a:lnTo>
                        <a:pt x="95" y="428"/>
                      </a:lnTo>
                      <a:lnTo>
                        <a:pt x="94" y="424"/>
                      </a:lnTo>
                      <a:lnTo>
                        <a:pt x="91" y="422"/>
                      </a:lnTo>
                      <a:lnTo>
                        <a:pt x="85" y="422"/>
                      </a:lnTo>
                      <a:lnTo>
                        <a:pt x="77" y="424"/>
                      </a:lnTo>
                      <a:lnTo>
                        <a:pt x="68" y="425"/>
                      </a:lnTo>
                      <a:lnTo>
                        <a:pt x="58" y="426"/>
                      </a:lnTo>
                      <a:lnTo>
                        <a:pt x="51" y="429"/>
                      </a:lnTo>
                      <a:lnTo>
                        <a:pt x="46" y="432"/>
                      </a:lnTo>
                      <a:lnTo>
                        <a:pt x="45" y="437"/>
                      </a:lnTo>
                      <a:lnTo>
                        <a:pt x="51" y="442"/>
                      </a:lnTo>
                      <a:lnTo>
                        <a:pt x="59" y="448"/>
                      </a:lnTo>
                      <a:lnTo>
                        <a:pt x="66" y="451"/>
                      </a:lnTo>
                      <a:lnTo>
                        <a:pt x="71" y="452"/>
                      </a:lnTo>
                      <a:lnTo>
                        <a:pt x="110" y="467"/>
                      </a:lnTo>
                      <a:lnTo>
                        <a:pt x="114" y="474"/>
                      </a:lnTo>
                      <a:lnTo>
                        <a:pt x="123" y="490"/>
                      </a:lnTo>
                      <a:lnTo>
                        <a:pt x="130" y="509"/>
                      </a:lnTo>
                      <a:lnTo>
                        <a:pt x="130" y="520"/>
                      </a:lnTo>
                      <a:lnTo>
                        <a:pt x="123" y="524"/>
                      </a:lnTo>
                      <a:lnTo>
                        <a:pt x="115" y="526"/>
                      </a:lnTo>
                      <a:lnTo>
                        <a:pt x="108" y="523"/>
                      </a:lnTo>
                      <a:lnTo>
                        <a:pt x="101" y="519"/>
                      </a:lnTo>
                      <a:lnTo>
                        <a:pt x="95" y="514"/>
                      </a:lnTo>
                      <a:lnTo>
                        <a:pt x="88" y="509"/>
                      </a:lnTo>
                      <a:lnTo>
                        <a:pt x="84" y="504"/>
                      </a:lnTo>
                      <a:lnTo>
                        <a:pt x="79" y="503"/>
                      </a:lnTo>
                      <a:lnTo>
                        <a:pt x="75" y="503"/>
                      </a:lnTo>
                      <a:lnTo>
                        <a:pt x="66" y="506"/>
                      </a:lnTo>
                      <a:lnTo>
                        <a:pt x="56" y="510"/>
                      </a:lnTo>
                      <a:lnTo>
                        <a:pt x="53" y="516"/>
                      </a:lnTo>
                      <a:lnTo>
                        <a:pt x="58" y="523"/>
                      </a:lnTo>
                      <a:lnTo>
                        <a:pt x="64" y="527"/>
                      </a:lnTo>
                      <a:lnTo>
                        <a:pt x="72" y="530"/>
                      </a:lnTo>
                      <a:lnTo>
                        <a:pt x="78" y="530"/>
                      </a:lnTo>
                      <a:lnTo>
                        <a:pt x="81" y="536"/>
                      </a:lnTo>
                      <a:lnTo>
                        <a:pt x="79" y="553"/>
                      </a:lnTo>
                      <a:lnTo>
                        <a:pt x="78" y="570"/>
                      </a:lnTo>
                      <a:lnTo>
                        <a:pt x="77" y="578"/>
                      </a:lnTo>
                      <a:lnTo>
                        <a:pt x="75" y="582"/>
                      </a:lnTo>
                      <a:lnTo>
                        <a:pt x="69" y="593"/>
                      </a:lnTo>
                      <a:lnTo>
                        <a:pt x="62" y="605"/>
                      </a:lnTo>
                      <a:lnTo>
                        <a:pt x="56" y="612"/>
                      </a:lnTo>
                      <a:lnTo>
                        <a:pt x="46" y="611"/>
                      </a:lnTo>
                      <a:lnTo>
                        <a:pt x="33" y="606"/>
                      </a:lnTo>
                      <a:lnTo>
                        <a:pt x="20" y="601"/>
                      </a:lnTo>
                      <a:lnTo>
                        <a:pt x="15" y="598"/>
                      </a:lnTo>
                      <a:lnTo>
                        <a:pt x="13" y="586"/>
                      </a:lnTo>
                      <a:lnTo>
                        <a:pt x="15" y="586"/>
                      </a:lnTo>
                      <a:lnTo>
                        <a:pt x="17" y="583"/>
                      </a:lnTo>
                      <a:lnTo>
                        <a:pt x="20" y="576"/>
                      </a:lnTo>
                      <a:lnTo>
                        <a:pt x="23" y="566"/>
                      </a:lnTo>
                      <a:lnTo>
                        <a:pt x="23" y="555"/>
                      </a:lnTo>
                      <a:lnTo>
                        <a:pt x="20" y="546"/>
                      </a:lnTo>
                      <a:lnTo>
                        <a:pt x="15" y="537"/>
                      </a:lnTo>
                      <a:lnTo>
                        <a:pt x="7" y="527"/>
                      </a:lnTo>
                      <a:lnTo>
                        <a:pt x="3" y="516"/>
                      </a:lnTo>
                      <a:lnTo>
                        <a:pt x="0" y="507"/>
                      </a:lnTo>
                      <a:lnTo>
                        <a:pt x="0" y="504"/>
                      </a:lnTo>
                      <a:lnTo>
                        <a:pt x="2" y="504"/>
                      </a:lnTo>
                      <a:lnTo>
                        <a:pt x="6" y="504"/>
                      </a:lnTo>
                      <a:lnTo>
                        <a:pt x="12" y="501"/>
                      </a:lnTo>
                      <a:lnTo>
                        <a:pt x="17" y="491"/>
                      </a:lnTo>
                      <a:lnTo>
                        <a:pt x="17" y="475"/>
                      </a:lnTo>
                      <a:lnTo>
                        <a:pt x="12" y="458"/>
                      </a:lnTo>
                      <a:lnTo>
                        <a:pt x="7" y="441"/>
                      </a:lnTo>
                      <a:lnTo>
                        <a:pt x="12" y="425"/>
                      </a:lnTo>
                      <a:lnTo>
                        <a:pt x="20" y="418"/>
                      </a:lnTo>
                      <a:lnTo>
                        <a:pt x="33" y="406"/>
                      </a:lnTo>
                      <a:lnTo>
                        <a:pt x="48" y="395"/>
                      </a:lnTo>
                      <a:lnTo>
                        <a:pt x="65" y="383"/>
                      </a:lnTo>
                      <a:lnTo>
                        <a:pt x="81" y="370"/>
                      </a:lnTo>
                      <a:lnTo>
                        <a:pt x="95" y="359"/>
                      </a:lnTo>
                      <a:lnTo>
                        <a:pt x="104" y="349"/>
                      </a:lnTo>
                      <a:lnTo>
                        <a:pt x="108" y="341"/>
                      </a:lnTo>
                      <a:lnTo>
                        <a:pt x="110" y="320"/>
                      </a:lnTo>
                      <a:lnTo>
                        <a:pt x="110" y="288"/>
                      </a:lnTo>
                      <a:lnTo>
                        <a:pt x="110" y="261"/>
                      </a:lnTo>
                      <a:lnTo>
                        <a:pt x="110" y="248"/>
                      </a:lnTo>
                      <a:lnTo>
                        <a:pt x="23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8" name="Freeform 23"/>
                <p:cNvSpPr>
                  <a:spLocks/>
                </p:cNvSpPr>
                <p:nvPr/>
              </p:nvSpPr>
              <p:spPr bwMode="auto">
                <a:xfrm>
                  <a:off x="6201" y="2233"/>
                  <a:ext cx="2063" cy="2525"/>
                </a:xfrm>
                <a:custGeom>
                  <a:avLst/>
                  <a:gdLst>
                    <a:gd name="T0" fmla="*/ 537 w 2261"/>
                    <a:gd name="T1" fmla="*/ 956 h 2769"/>
                    <a:gd name="T2" fmla="*/ 495 w 2261"/>
                    <a:gd name="T3" fmla="*/ 859 h 2769"/>
                    <a:gd name="T4" fmla="*/ 503 w 2261"/>
                    <a:gd name="T5" fmla="*/ 820 h 2769"/>
                    <a:gd name="T6" fmla="*/ 544 w 2261"/>
                    <a:gd name="T7" fmla="*/ 835 h 2769"/>
                    <a:gd name="T8" fmla="*/ 534 w 2261"/>
                    <a:gd name="T9" fmla="*/ 699 h 2769"/>
                    <a:gd name="T10" fmla="*/ 575 w 2261"/>
                    <a:gd name="T11" fmla="*/ 682 h 2769"/>
                    <a:gd name="T12" fmla="*/ 523 w 2261"/>
                    <a:gd name="T13" fmla="*/ 585 h 2769"/>
                    <a:gd name="T14" fmla="*/ 484 w 2261"/>
                    <a:gd name="T15" fmla="*/ 567 h 2769"/>
                    <a:gd name="T16" fmla="*/ 589 w 2261"/>
                    <a:gd name="T17" fmla="*/ 500 h 2769"/>
                    <a:gd name="T18" fmla="*/ 575 w 2261"/>
                    <a:gd name="T19" fmla="*/ 435 h 2769"/>
                    <a:gd name="T20" fmla="*/ 510 w 2261"/>
                    <a:gd name="T21" fmla="*/ 406 h 2769"/>
                    <a:gd name="T22" fmla="*/ 455 w 2261"/>
                    <a:gd name="T23" fmla="*/ 323 h 2769"/>
                    <a:gd name="T24" fmla="*/ 490 w 2261"/>
                    <a:gd name="T25" fmla="*/ 290 h 2769"/>
                    <a:gd name="T26" fmla="*/ 526 w 2261"/>
                    <a:gd name="T27" fmla="*/ 311 h 2769"/>
                    <a:gd name="T28" fmla="*/ 529 w 2261"/>
                    <a:gd name="T29" fmla="*/ 250 h 2769"/>
                    <a:gd name="T30" fmla="*/ 567 w 2261"/>
                    <a:gd name="T31" fmla="*/ 297 h 2769"/>
                    <a:gd name="T32" fmla="*/ 648 w 2261"/>
                    <a:gd name="T33" fmla="*/ 403 h 2769"/>
                    <a:gd name="T34" fmla="*/ 652 w 2261"/>
                    <a:gd name="T35" fmla="*/ 431 h 2769"/>
                    <a:gd name="T36" fmla="*/ 682 w 2261"/>
                    <a:gd name="T37" fmla="*/ 413 h 2769"/>
                    <a:gd name="T38" fmla="*/ 702 w 2261"/>
                    <a:gd name="T39" fmla="*/ 393 h 2769"/>
                    <a:gd name="T40" fmla="*/ 716 w 2261"/>
                    <a:gd name="T41" fmla="*/ 357 h 2769"/>
                    <a:gd name="T42" fmla="*/ 754 w 2261"/>
                    <a:gd name="T43" fmla="*/ 296 h 2769"/>
                    <a:gd name="T44" fmla="*/ 781 w 2261"/>
                    <a:gd name="T45" fmla="*/ 272 h 2769"/>
                    <a:gd name="T46" fmla="*/ 790 w 2261"/>
                    <a:gd name="T47" fmla="*/ 270 h 2769"/>
                    <a:gd name="T48" fmla="*/ 797 w 2261"/>
                    <a:gd name="T49" fmla="*/ 254 h 2769"/>
                    <a:gd name="T50" fmla="*/ 789 w 2261"/>
                    <a:gd name="T51" fmla="*/ 241 h 2769"/>
                    <a:gd name="T52" fmla="*/ 803 w 2261"/>
                    <a:gd name="T53" fmla="*/ 236 h 2769"/>
                    <a:gd name="T54" fmla="*/ 825 w 2261"/>
                    <a:gd name="T55" fmla="*/ 232 h 2769"/>
                    <a:gd name="T56" fmla="*/ 791 w 2261"/>
                    <a:gd name="T57" fmla="*/ 214 h 2769"/>
                    <a:gd name="T58" fmla="*/ 828 w 2261"/>
                    <a:gd name="T59" fmla="*/ 171 h 2769"/>
                    <a:gd name="T60" fmla="*/ 857 w 2261"/>
                    <a:gd name="T61" fmla="*/ 199 h 2769"/>
                    <a:gd name="T62" fmla="*/ 833 w 2261"/>
                    <a:gd name="T63" fmla="*/ 247 h 2769"/>
                    <a:gd name="T64" fmla="*/ 823 w 2261"/>
                    <a:gd name="T65" fmla="*/ 326 h 2769"/>
                    <a:gd name="T66" fmla="*/ 794 w 2261"/>
                    <a:gd name="T67" fmla="*/ 318 h 2769"/>
                    <a:gd name="T68" fmla="*/ 784 w 2261"/>
                    <a:gd name="T69" fmla="*/ 318 h 2769"/>
                    <a:gd name="T70" fmla="*/ 772 w 2261"/>
                    <a:gd name="T71" fmla="*/ 347 h 2769"/>
                    <a:gd name="T72" fmla="*/ 746 w 2261"/>
                    <a:gd name="T73" fmla="*/ 326 h 2769"/>
                    <a:gd name="T74" fmla="*/ 732 w 2261"/>
                    <a:gd name="T75" fmla="*/ 336 h 2769"/>
                    <a:gd name="T76" fmla="*/ 759 w 2261"/>
                    <a:gd name="T77" fmla="*/ 365 h 2769"/>
                    <a:gd name="T78" fmla="*/ 737 w 2261"/>
                    <a:gd name="T79" fmla="*/ 368 h 2769"/>
                    <a:gd name="T80" fmla="*/ 729 w 2261"/>
                    <a:gd name="T81" fmla="*/ 409 h 2769"/>
                    <a:gd name="T82" fmla="*/ 752 w 2261"/>
                    <a:gd name="T83" fmla="*/ 370 h 2769"/>
                    <a:gd name="T84" fmla="*/ 786 w 2261"/>
                    <a:gd name="T85" fmla="*/ 351 h 2769"/>
                    <a:gd name="T86" fmla="*/ 815 w 2261"/>
                    <a:gd name="T87" fmla="*/ 334 h 2769"/>
                    <a:gd name="T88" fmla="*/ 834 w 2261"/>
                    <a:gd name="T89" fmla="*/ 264 h 2769"/>
                    <a:gd name="T90" fmla="*/ 870 w 2261"/>
                    <a:gd name="T91" fmla="*/ 185 h 2769"/>
                    <a:gd name="T92" fmla="*/ 892 w 2261"/>
                    <a:gd name="T93" fmla="*/ 137 h 2769"/>
                    <a:gd name="T94" fmla="*/ 848 w 2261"/>
                    <a:gd name="T95" fmla="*/ 68 h 2769"/>
                    <a:gd name="T96" fmla="*/ 734 w 2261"/>
                    <a:gd name="T97" fmla="*/ 5 h 2769"/>
                    <a:gd name="T98" fmla="*/ 639 w 2261"/>
                    <a:gd name="T99" fmla="*/ 17 h 2769"/>
                    <a:gd name="T100" fmla="*/ 550 w 2261"/>
                    <a:gd name="T101" fmla="*/ 202 h 2769"/>
                    <a:gd name="T102" fmla="*/ 379 w 2261"/>
                    <a:gd name="T103" fmla="*/ 239 h 2769"/>
                    <a:gd name="T104" fmla="*/ 335 w 2261"/>
                    <a:gd name="T105" fmla="*/ 244 h 2769"/>
                    <a:gd name="T106" fmla="*/ 292 w 2261"/>
                    <a:gd name="T107" fmla="*/ 258 h 2769"/>
                    <a:gd name="T108" fmla="*/ 217 w 2261"/>
                    <a:gd name="T109" fmla="*/ 315 h 2769"/>
                    <a:gd name="T110" fmla="*/ 134 w 2261"/>
                    <a:gd name="T111" fmla="*/ 418 h 2769"/>
                    <a:gd name="T112" fmla="*/ 68 w 2261"/>
                    <a:gd name="T113" fmla="*/ 507 h 2769"/>
                    <a:gd name="T114" fmla="*/ 26 w 2261"/>
                    <a:gd name="T115" fmla="*/ 538 h 2769"/>
                    <a:gd name="T116" fmla="*/ 5 w 2261"/>
                    <a:gd name="T117" fmla="*/ 611 h 2769"/>
                    <a:gd name="T118" fmla="*/ 18 w 2261"/>
                    <a:gd name="T119" fmla="*/ 727 h 2769"/>
                    <a:gd name="T120" fmla="*/ 99 w 2261"/>
                    <a:gd name="T121" fmla="*/ 752 h 2769"/>
                    <a:gd name="T122" fmla="*/ 178 w 2261"/>
                    <a:gd name="T123" fmla="*/ 755 h 2769"/>
                    <a:gd name="T124" fmla="*/ 181 w 2261"/>
                    <a:gd name="T125" fmla="*/ 927 h 276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2261"/>
                    <a:gd name="T190" fmla="*/ 0 h 2769"/>
                    <a:gd name="T191" fmla="*/ 2261 w 2261"/>
                    <a:gd name="T192" fmla="*/ 2769 h 276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2261" h="2769">
                      <a:moveTo>
                        <a:pt x="458" y="2769"/>
                      </a:moveTo>
                      <a:lnTo>
                        <a:pt x="1363" y="2769"/>
                      </a:lnTo>
                      <a:lnTo>
                        <a:pt x="1362" y="2727"/>
                      </a:lnTo>
                      <a:lnTo>
                        <a:pt x="1356" y="2631"/>
                      </a:lnTo>
                      <a:lnTo>
                        <a:pt x="1346" y="2524"/>
                      </a:lnTo>
                      <a:lnTo>
                        <a:pt x="1327" y="2449"/>
                      </a:lnTo>
                      <a:lnTo>
                        <a:pt x="1320" y="2431"/>
                      </a:lnTo>
                      <a:lnTo>
                        <a:pt x="1318" y="2419"/>
                      </a:lnTo>
                      <a:lnTo>
                        <a:pt x="1323" y="2412"/>
                      </a:lnTo>
                      <a:lnTo>
                        <a:pt x="1329" y="2408"/>
                      </a:lnTo>
                      <a:lnTo>
                        <a:pt x="1337" y="2405"/>
                      </a:lnTo>
                      <a:lnTo>
                        <a:pt x="1344" y="2402"/>
                      </a:lnTo>
                      <a:lnTo>
                        <a:pt x="1350" y="2395"/>
                      </a:lnTo>
                      <a:lnTo>
                        <a:pt x="1352" y="2384"/>
                      </a:lnTo>
                      <a:lnTo>
                        <a:pt x="1344" y="2356"/>
                      </a:lnTo>
                      <a:lnTo>
                        <a:pt x="1327" y="2324"/>
                      </a:lnTo>
                      <a:lnTo>
                        <a:pt x="1303" y="2291"/>
                      </a:lnTo>
                      <a:lnTo>
                        <a:pt x="1275" y="2258"/>
                      </a:lnTo>
                      <a:lnTo>
                        <a:pt x="1251" y="2226"/>
                      </a:lnTo>
                      <a:lnTo>
                        <a:pt x="1229" y="2199"/>
                      </a:lnTo>
                      <a:lnTo>
                        <a:pt x="1218" y="2177"/>
                      </a:lnTo>
                      <a:lnTo>
                        <a:pt x="1219" y="2164"/>
                      </a:lnTo>
                      <a:lnTo>
                        <a:pt x="1232" y="2158"/>
                      </a:lnTo>
                      <a:lnTo>
                        <a:pt x="1239" y="2164"/>
                      </a:lnTo>
                      <a:lnTo>
                        <a:pt x="1243" y="2170"/>
                      </a:lnTo>
                      <a:lnTo>
                        <a:pt x="1251" y="2160"/>
                      </a:lnTo>
                      <a:lnTo>
                        <a:pt x="1252" y="2147"/>
                      </a:lnTo>
                      <a:lnTo>
                        <a:pt x="1251" y="2130"/>
                      </a:lnTo>
                      <a:lnTo>
                        <a:pt x="1246" y="2109"/>
                      </a:lnTo>
                      <a:lnTo>
                        <a:pt x="1241" y="2089"/>
                      </a:lnTo>
                      <a:lnTo>
                        <a:pt x="1235" y="2071"/>
                      </a:lnTo>
                      <a:lnTo>
                        <a:pt x="1232" y="2053"/>
                      </a:lnTo>
                      <a:lnTo>
                        <a:pt x="1233" y="2042"/>
                      </a:lnTo>
                      <a:lnTo>
                        <a:pt x="1239" y="2036"/>
                      </a:lnTo>
                      <a:lnTo>
                        <a:pt x="1248" y="2042"/>
                      </a:lnTo>
                      <a:lnTo>
                        <a:pt x="1258" y="2059"/>
                      </a:lnTo>
                      <a:lnTo>
                        <a:pt x="1269" y="2085"/>
                      </a:lnTo>
                      <a:lnTo>
                        <a:pt x="1281" y="2115"/>
                      </a:lnTo>
                      <a:lnTo>
                        <a:pt x="1294" y="2144"/>
                      </a:lnTo>
                      <a:lnTo>
                        <a:pt x="1307" y="2170"/>
                      </a:lnTo>
                      <a:lnTo>
                        <a:pt x="1321" y="2187"/>
                      </a:lnTo>
                      <a:lnTo>
                        <a:pt x="1336" y="2192"/>
                      </a:lnTo>
                      <a:lnTo>
                        <a:pt x="1346" y="2176"/>
                      </a:lnTo>
                      <a:lnTo>
                        <a:pt x="1346" y="2143"/>
                      </a:lnTo>
                      <a:lnTo>
                        <a:pt x="1343" y="2111"/>
                      </a:lnTo>
                      <a:lnTo>
                        <a:pt x="1344" y="2095"/>
                      </a:lnTo>
                      <a:lnTo>
                        <a:pt x="1352" y="2096"/>
                      </a:lnTo>
                      <a:lnTo>
                        <a:pt x="1359" y="2101"/>
                      </a:lnTo>
                      <a:lnTo>
                        <a:pt x="1366" y="2108"/>
                      </a:lnTo>
                      <a:lnTo>
                        <a:pt x="1375" y="2115"/>
                      </a:lnTo>
                      <a:lnTo>
                        <a:pt x="1383" y="2121"/>
                      </a:lnTo>
                      <a:lnTo>
                        <a:pt x="1392" y="2125"/>
                      </a:lnTo>
                      <a:lnTo>
                        <a:pt x="1402" y="2127"/>
                      </a:lnTo>
                      <a:lnTo>
                        <a:pt x="1414" y="2122"/>
                      </a:lnTo>
                      <a:lnTo>
                        <a:pt x="1418" y="2098"/>
                      </a:lnTo>
                      <a:lnTo>
                        <a:pt x="1411" y="2048"/>
                      </a:lnTo>
                      <a:lnTo>
                        <a:pt x="1395" y="1978"/>
                      </a:lnTo>
                      <a:lnTo>
                        <a:pt x="1375" y="1901"/>
                      </a:lnTo>
                      <a:lnTo>
                        <a:pt x="1353" y="1824"/>
                      </a:lnTo>
                      <a:lnTo>
                        <a:pt x="1336" y="1758"/>
                      </a:lnTo>
                      <a:lnTo>
                        <a:pt x="1326" y="1712"/>
                      </a:lnTo>
                      <a:lnTo>
                        <a:pt x="1327" y="1695"/>
                      </a:lnTo>
                      <a:lnTo>
                        <a:pt x="1337" y="1699"/>
                      </a:lnTo>
                      <a:lnTo>
                        <a:pt x="1350" y="1708"/>
                      </a:lnTo>
                      <a:lnTo>
                        <a:pt x="1365" y="1721"/>
                      </a:lnTo>
                      <a:lnTo>
                        <a:pt x="1380" y="1735"/>
                      </a:lnTo>
                      <a:lnTo>
                        <a:pt x="1396" y="1748"/>
                      </a:lnTo>
                      <a:lnTo>
                        <a:pt x="1412" y="1758"/>
                      </a:lnTo>
                      <a:lnTo>
                        <a:pt x="1426" y="1762"/>
                      </a:lnTo>
                      <a:lnTo>
                        <a:pt x="1439" y="1760"/>
                      </a:lnTo>
                      <a:lnTo>
                        <a:pt x="1447" y="1742"/>
                      </a:lnTo>
                      <a:lnTo>
                        <a:pt x="1438" y="1715"/>
                      </a:lnTo>
                      <a:lnTo>
                        <a:pt x="1421" y="1679"/>
                      </a:lnTo>
                      <a:lnTo>
                        <a:pt x="1398" y="1641"/>
                      </a:lnTo>
                      <a:lnTo>
                        <a:pt x="1372" y="1604"/>
                      </a:lnTo>
                      <a:lnTo>
                        <a:pt x="1349" y="1574"/>
                      </a:lnTo>
                      <a:lnTo>
                        <a:pt x="1333" y="1552"/>
                      </a:lnTo>
                      <a:lnTo>
                        <a:pt x="1326" y="1543"/>
                      </a:lnTo>
                      <a:lnTo>
                        <a:pt x="1314" y="1515"/>
                      </a:lnTo>
                      <a:lnTo>
                        <a:pt x="1297" y="1510"/>
                      </a:lnTo>
                      <a:lnTo>
                        <a:pt x="1298" y="1506"/>
                      </a:lnTo>
                      <a:lnTo>
                        <a:pt x="1303" y="1496"/>
                      </a:lnTo>
                      <a:lnTo>
                        <a:pt x="1305" y="1484"/>
                      </a:lnTo>
                      <a:lnTo>
                        <a:pt x="1305" y="1474"/>
                      </a:lnTo>
                      <a:lnTo>
                        <a:pt x="1303" y="1464"/>
                      </a:lnTo>
                      <a:lnTo>
                        <a:pt x="1295" y="1451"/>
                      </a:lnTo>
                      <a:lnTo>
                        <a:pt x="1285" y="1440"/>
                      </a:lnTo>
                      <a:lnTo>
                        <a:pt x="1272" y="1433"/>
                      </a:lnTo>
                      <a:lnTo>
                        <a:pt x="1264" y="1431"/>
                      </a:lnTo>
                      <a:lnTo>
                        <a:pt x="1255" y="1430"/>
                      </a:lnTo>
                      <a:lnTo>
                        <a:pt x="1245" y="1428"/>
                      </a:lnTo>
                      <a:lnTo>
                        <a:pt x="1235" y="1427"/>
                      </a:lnTo>
                      <a:lnTo>
                        <a:pt x="1226" y="1427"/>
                      </a:lnTo>
                      <a:lnTo>
                        <a:pt x="1219" y="1425"/>
                      </a:lnTo>
                      <a:lnTo>
                        <a:pt x="1213" y="1425"/>
                      </a:lnTo>
                      <a:lnTo>
                        <a:pt x="1212" y="1425"/>
                      </a:lnTo>
                      <a:lnTo>
                        <a:pt x="1236" y="1300"/>
                      </a:lnTo>
                      <a:lnTo>
                        <a:pt x="1324" y="1208"/>
                      </a:lnTo>
                      <a:lnTo>
                        <a:pt x="1408" y="1232"/>
                      </a:lnTo>
                      <a:lnTo>
                        <a:pt x="1419" y="1254"/>
                      </a:lnTo>
                      <a:lnTo>
                        <a:pt x="1421" y="1254"/>
                      </a:lnTo>
                      <a:lnTo>
                        <a:pt x="1426" y="1255"/>
                      </a:lnTo>
                      <a:lnTo>
                        <a:pt x="1434" y="1258"/>
                      </a:lnTo>
                      <a:lnTo>
                        <a:pt x="1444" y="1260"/>
                      </a:lnTo>
                      <a:lnTo>
                        <a:pt x="1452" y="1261"/>
                      </a:lnTo>
                      <a:lnTo>
                        <a:pt x="1461" y="1261"/>
                      </a:lnTo>
                      <a:lnTo>
                        <a:pt x="1467" y="1261"/>
                      </a:lnTo>
                      <a:lnTo>
                        <a:pt x="1471" y="1258"/>
                      </a:lnTo>
                      <a:lnTo>
                        <a:pt x="1478" y="1231"/>
                      </a:lnTo>
                      <a:lnTo>
                        <a:pt x="1484" y="1186"/>
                      </a:lnTo>
                      <a:lnTo>
                        <a:pt x="1488" y="1145"/>
                      </a:lnTo>
                      <a:lnTo>
                        <a:pt x="1490" y="1126"/>
                      </a:lnTo>
                      <a:lnTo>
                        <a:pt x="1488" y="1124"/>
                      </a:lnTo>
                      <a:lnTo>
                        <a:pt x="1484" y="1120"/>
                      </a:lnTo>
                      <a:lnTo>
                        <a:pt x="1477" y="1116"/>
                      </a:lnTo>
                      <a:lnTo>
                        <a:pt x="1468" y="1110"/>
                      </a:lnTo>
                      <a:lnTo>
                        <a:pt x="1460" y="1104"/>
                      </a:lnTo>
                      <a:lnTo>
                        <a:pt x="1451" y="1099"/>
                      </a:lnTo>
                      <a:lnTo>
                        <a:pt x="1444" y="1096"/>
                      </a:lnTo>
                      <a:lnTo>
                        <a:pt x="1438" y="1096"/>
                      </a:lnTo>
                      <a:lnTo>
                        <a:pt x="1431" y="1097"/>
                      </a:lnTo>
                      <a:lnTo>
                        <a:pt x="1426" y="1097"/>
                      </a:lnTo>
                      <a:lnTo>
                        <a:pt x="1424" y="1097"/>
                      </a:lnTo>
                      <a:lnTo>
                        <a:pt x="1422" y="1097"/>
                      </a:lnTo>
                      <a:lnTo>
                        <a:pt x="1349" y="1087"/>
                      </a:lnTo>
                      <a:lnTo>
                        <a:pt x="1346" y="1080"/>
                      </a:lnTo>
                      <a:lnTo>
                        <a:pt x="1340" y="1065"/>
                      </a:lnTo>
                      <a:lnTo>
                        <a:pt x="1331" y="1048"/>
                      </a:lnTo>
                      <a:lnTo>
                        <a:pt x="1321" y="1037"/>
                      </a:lnTo>
                      <a:lnTo>
                        <a:pt x="1313" y="1032"/>
                      </a:lnTo>
                      <a:lnTo>
                        <a:pt x="1297" y="1027"/>
                      </a:lnTo>
                      <a:lnTo>
                        <a:pt x="1278" y="1021"/>
                      </a:lnTo>
                      <a:lnTo>
                        <a:pt x="1256" y="1015"/>
                      </a:lnTo>
                      <a:lnTo>
                        <a:pt x="1236" y="1011"/>
                      </a:lnTo>
                      <a:lnTo>
                        <a:pt x="1219" y="1006"/>
                      </a:lnTo>
                      <a:lnTo>
                        <a:pt x="1207" y="1003"/>
                      </a:lnTo>
                      <a:lnTo>
                        <a:pt x="1203" y="1002"/>
                      </a:lnTo>
                      <a:lnTo>
                        <a:pt x="1153" y="1002"/>
                      </a:lnTo>
                      <a:lnTo>
                        <a:pt x="1094" y="1005"/>
                      </a:lnTo>
                      <a:lnTo>
                        <a:pt x="1098" y="979"/>
                      </a:lnTo>
                      <a:lnTo>
                        <a:pt x="1105" y="920"/>
                      </a:lnTo>
                      <a:lnTo>
                        <a:pt x="1114" y="852"/>
                      </a:lnTo>
                      <a:lnTo>
                        <a:pt x="1115" y="803"/>
                      </a:lnTo>
                      <a:lnTo>
                        <a:pt x="1138" y="812"/>
                      </a:lnTo>
                      <a:lnTo>
                        <a:pt x="1141" y="812"/>
                      </a:lnTo>
                      <a:lnTo>
                        <a:pt x="1147" y="815"/>
                      </a:lnTo>
                      <a:lnTo>
                        <a:pt x="1157" y="816"/>
                      </a:lnTo>
                      <a:lnTo>
                        <a:pt x="1170" y="819"/>
                      </a:lnTo>
                      <a:lnTo>
                        <a:pt x="1182" y="821"/>
                      </a:lnTo>
                      <a:lnTo>
                        <a:pt x="1195" y="819"/>
                      </a:lnTo>
                      <a:lnTo>
                        <a:pt x="1205" y="818"/>
                      </a:lnTo>
                      <a:lnTo>
                        <a:pt x="1213" y="813"/>
                      </a:lnTo>
                      <a:lnTo>
                        <a:pt x="1223" y="792"/>
                      </a:lnTo>
                      <a:lnTo>
                        <a:pt x="1223" y="764"/>
                      </a:lnTo>
                      <a:lnTo>
                        <a:pt x="1222" y="741"/>
                      </a:lnTo>
                      <a:lnTo>
                        <a:pt x="1226" y="730"/>
                      </a:lnTo>
                      <a:lnTo>
                        <a:pt x="1233" y="738"/>
                      </a:lnTo>
                      <a:lnTo>
                        <a:pt x="1246" y="764"/>
                      </a:lnTo>
                      <a:lnTo>
                        <a:pt x="1262" y="800"/>
                      </a:lnTo>
                      <a:lnTo>
                        <a:pt x="1280" y="842"/>
                      </a:lnTo>
                      <a:lnTo>
                        <a:pt x="1297" y="884"/>
                      </a:lnTo>
                      <a:lnTo>
                        <a:pt x="1314" y="920"/>
                      </a:lnTo>
                      <a:lnTo>
                        <a:pt x="1329" y="944"/>
                      </a:lnTo>
                      <a:lnTo>
                        <a:pt x="1339" y="953"/>
                      </a:lnTo>
                      <a:lnTo>
                        <a:pt x="1346" y="936"/>
                      </a:lnTo>
                      <a:lnTo>
                        <a:pt x="1343" y="897"/>
                      </a:lnTo>
                      <a:lnTo>
                        <a:pt x="1331" y="844"/>
                      </a:lnTo>
                      <a:lnTo>
                        <a:pt x="1316" y="783"/>
                      </a:lnTo>
                      <a:lnTo>
                        <a:pt x="1298" y="723"/>
                      </a:lnTo>
                      <a:lnTo>
                        <a:pt x="1282" y="671"/>
                      </a:lnTo>
                      <a:lnTo>
                        <a:pt x="1269" y="635"/>
                      </a:lnTo>
                      <a:lnTo>
                        <a:pt x="1265" y="620"/>
                      </a:lnTo>
                      <a:lnTo>
                        <a:pt x="1268" y="619"/>
                      </a:lnTo>
                      <a:lnTo>
                        <a:pt x="1274" y="615"/>
                      </a:lnTo>
                      <a:lnTo>
                        <a:pt x="1281" y="609"/>
                      </a:lnTo>
                      <a:lnTo>
                        <a:pt x="1290" y="606"/>
                      </a:lnTo>
                      <a:lnTo>
                        <a:pt x="1297" y="609"/>
                      </a:lnTo>
                      <a:lnTo>
                        <a:pt x="1305" y="618"/>
                      </a:lnTo>
                      <a:lnTo>
                        <a:pt x="1314" y="626"/>
                      </a:lnTo>
                      <a:lnTo>
                        <a:pt x="1324" y="629"/>
                      </a:lnTo>
                      <a:lnTo>
                        <a:pt x="1334" y="616"/>
                      </a:lnTo>
                      <a:lnTo>
                        <a:pt x="1343" y="593"/>
                      </a:lnTo>
                      <a:lnTo>
                        <a:pt x="1349" y="569"/>
                      </a:lnTo>
                      <a:lnTo>
                        <a:pt x="1352" y="558"/>
                      </a:lnTo>
                      <a:lnTo>
                        <a:pt x="1353" y="563"/>
                      </a:lnTo>
                      <a:lnTo>
                        <a:pt x="1356" y="574"/>
                      </a:lnTo>
                      <a:lnTo>
                        <a:pt x="1362" y="593"/>
                      </a:lnTo>
                      <a:lnTo>
                        <a:pt x="1369" y="616"/>
                      </a:lnTo>
                      <a:lnTo>
                        <a:pt x="1377" y="645"/>
                      </a:lnTo>
                      <a:lnTo>
                        <a:pt x="1389" y="678"/>
                      </a:lnTo>
                      <a:lnTo>
                        <a:pt x="1401" y="713"/>
                      </a:lnTo>
                      <a:lnTo>
                        <a:pt x="1416" y="750"/>
                      </a:lnTo>
                      <a:lnTo>
                        <a:pt x="1432" y="787"/>
                      </a:lnTo>
                      <a:lnTo>
                        <a:pt x="1450" y="825"/>
                      </a:lnTo>
                      <a:lnTo>
                        <a:pt x="1470" y="862"/>
                      </a:lnTo>
                      <a:lnTo>
                        <a:pt x="1491" y="897"/>
                      </a:lnTo>
                      <a:lnTo>
                        <a:pt x="1513" y="929"/>
                      </a:lnTo>
                      <a:lnTo>
                        <a:pt x="1537" y="956"/>
                      </a:lnTo>
                      <a:lnTo>
                        <a:pt x="1563" y="979"/>
                      </a:lnTo>
                      <a:lnTo>
                        <a:pt x="1589" y="996"/>
                      </a:lnTo>
                      <a:lnTo>
                        <a:pt x="1599" y="1002"/>
                      </a:lnTo>
                      <a:lnTo>
                        <a:pt x="1608" y="1006"/>
                      </a:lnTo>
                      <a:lnTo>
                        <a:pt x="1615" y="1011"/>
                      </a:lnTo>
                      <a:lnTo>
                        <a:pt x="1621" y="1014"/>
                      </a:lnTo>
                      <a:lnTo>
                        <a:pt x="1625" y="1018"/>
                      </a:lnTo>
                      <a:lnTo>
                        <a:pt x="1627" y="1021"/>
                      </a:lnTo>
                      <a:lnTo>
                        <a:pt x="1627" y="1022"/>
                      </a:lnTo>
                      <a:lnTo>
                        <a:pt x="1624" y="1025"/>
                      </a:lnTo>
                      <a:lnTo>
                        <a:pt x="1618" y="1031"/>
                      </a:lnTo>
                      <a:lnTo>
                        <a:pt x="1614" y="1038"/>
                      </a:lnTo>
                      <a:lnTo>
                        <a:pt x="1611" y="1044"/>
                      </a:lnTo>
                      <a:lnTo>
                        <a:pt x="1609" y="1047"/>
                      </a:lnTo>
                      <a:lnTo>
                        <a:pt x="1611" y="1050"/>
                      </a:lnTo>
                      <a:lnTo>
                        <a:pt x="1615" y="1060"/>
                      </a:lnTo>
                      <a:lnTo>
                        <a:pt x="1621" y="1071"/>
                      </a:lnTo>
                      <a:lnTo>
                        <a:pt x="1630" y="1086"/>
                      </a:lnTo>
                      <a:lnTo>
                        <a:pt x="1638" y="1100"/>
                      </a:lnTo>
                      <a:lnTo>
                        <a:pt x="1646" y="1113"/>
                      </a:lnTo>
                      <a:lnTo>
                        <a:pt x="1654" y="1120"/>
                      </a:lnTo>
                      <a:lnTo>
                        <a:pt x="1660" y="1123"/>
                      </a:lnTo>
                      <a:lnTo>
                        <a:pt x="1670" y="1104"/>
                      </a:lnTo>
                      <a:lnTo>
                        <a:pt x="1671" y="1067"/>
                      </a:lnTo>
                      <a:lnTo>
                        <a:pt x="1667" y="1029"/>
                      </a:lnTo>
                      <a:lnTo>
                        <a:pt x="1666" y="1014"/>
                      </a:lnTo>
                      <a:lnTo>
                        <a:pt x="1667" y="1024"/>
                      </a:lnTo>
                      <a:lnTo>
                        <a:pt x="1674" y="1042"/>
                      </a:lnTo>
                      <a:lnTo>
                        <a:pt x="1686" y="1054"/>
                      </a:lnTo>
                      <a:lnTo>
                        <a:pt x="1705" y="1039"/>
                      </a:lnTo>
                      <a:lnTo>
                        <a:pt x="1712" y="1024"/>
                      </a:lnTo>
                      <a:lnTo>
                        <a:pt x="1712" y="1008"/>
                      </a:lnTo>
                      <a:lnTo>
                        <a:pt x="1707" y="993"/>
                      </a:lnTo>
                      <a:lnTo>
                        <a:pt x="1699" y="980"/>
                      </a:lnTo>
                      <a:lnTo>
                        <a:pt x="1690" y="970"/>
                      </a:lnTo>
                      <a:lnTo>
                        <a:pt x="1680" y="962"/>
                      </a:lnTo>
                      <a:lnTo>
                        <a:pt x="1674" y="956"/>
                      </a:lnTo>
                      <a:lnTo>
                        <a:pt x="1671" y="954"/>
                      </a:lnTo>
                      <a:lnTo>
                        <a:pt x="1736" y="992"/>
                      </a:lnTo>
                      <a:lnTo>
                        <a:pt x="1739" y="992"/>
                      </a:lnTo>
                      <a:lnTo>
                        <a:pt x="1746" y="990"/>
                      </a:lnTo>
                      <a:lnTo>
                        <a:pt x="1756" y="989"/>
                      </a:lnTo>
                      <a:lnTo>
                        <a:pt x="1769" y="988"/>
                      </a:lnTo>
                      <a:lnTo>
                        <a:pt x="1781" y="985"/>
                      </a:lnTo>
                      <a:lnTo>
                        <a:pt x="1792" y="980"/>
                      </a:lnTo>
                      <a:lnTo>
                        <a:pt x="1800" y="976"/>
                      </a:lnTo>
                      <a:lnTo>
                        <a:pt x="1804" y="972"/>
                      </a:lnTo>
                      <a:lnTo>
                        <a:pt x="1801" y="954"/>
                      </a:lnTo>
                      <a:lnTo>
                        <a:pt x="1791" y="931"/>
                      </a:lnTo>
                      <a:lnTo>
                        <a:pt x="1780" y="910"/>
                      </a:lnTo>
                      <a:lnTo>
                        <a:pt x="1775" y="901"/>
                      </a:lnTo>
                      <a:lnTo>
                        <a:pt x="1778" y="901"/>
                      </a:lnTo>
                      <a:lnTo>
                        <a:pt x="1784" y="901"/>
                      </a:lnTo>
                      <a:lnTo>
                        <a:pt x="1791" y="898"/>
                      </a:lnTo>
                      <a:lnTo>
                        <a:pt x="1795" y="893"/>
                      </a:lnTo>
                      <a:lnTo>
                        <a:pt x="1794" y="878"/>
                      </a:lnTo>
                      <a:lnTo>
                        <a:pt x="1790" y="858"/>
                      </a:lnTo>
                      <a:lnTo>
                        <a:pt x="1787" y="838"/>
                      </a:lnTo>
                      <a:lnTo>
                        <a:pt x="1790" y="822"/>
                      </a:lnTo>
                      <a:lnTo>
                        <a:pt x="1797" y="815"/>
                      </a:lnTo>
                      <a:lnTo>
                        <a:pt x="1808" y="806"/>
                      </a:lnTo>
                      <a:lnTo>
                        <a:pt x="1824" y="795"/>
                      </a:lnTo>
                      <a:lnTo>
                        <a:pt x="1841" y="783"/>
                      </a:lnTo>
                      <a:lnTo>
                        <a:pt x="1857" y="770"/>
                      </a:lnTo>
                      <a:lnTo>
                        <a:pt x="1872" y="757"/>
                      </a:lnTo>
                      <a:lnTo>
                        <a:pt x="1882" y="744"/>
                      </a:lnTo>
                      <a:lnTo>
                        <a:pt x="1888" y="733"/>
                      </a:lnTo>
                      <a:lnTo>
                        <a:pt x="1889" y="707"/>
                      </a:lnTo>
                      <a:lnTo>
                        <a:pt x="1889" y="678"/>
                      </a:lnTo>
                      <a:lnTo>
                        <a:pt x="1886" y="655"/>
                      </a:lnTo>
                      <a:lnTo>
                        <a:pt x="1885" y="645"/>
                      </a:lnTo>
                      <a:lnTo>
                        <a:pt x="1914" y="648"/>
                      </a:lnTo>
                      <a:lnTo>
                        <a:pt x="1918" y="655"/>
                      </a:lnTo>
                      <a:lnTo>
                        <a:pt x="1926" y="669"/>
                      </a:lnTo>
                      <a:lnTo>
                        <a:pt x="1937" y="684"/>
                      </a:lnTo>
                      <a:lnTo>
                        <a:pt x="1944" y="691"/>
                      </a:lnTo>
                      <a:lnTo>
                        <a:pt x="1948" y="690"/>
                      </a:lnTo>
                      <a:lnTo>
                        <a:pt x="1952" y="685"/>
                      </a:lnTo>
                      <a:lnTo>
                        <a:pt x="1954" y="681"/>
                      </a:lnTo>
                      <a:lnTo>
                        <a:pt x="1954" y="677"/>
                      </a:lnTo>
                      <a:lnTo>
                        <a:pt x="1952" y="675"/>
                      </a:lnTo>
                      <a:lnTo>
                        <a:pt x="1951" y="672"/>
                      </a:lnTo>
                      <a:lnTo>
                        <a:pt x="1950" y="671"/>
                      </a:lnTo>
                      <a:lnTo>
                        <a:pt x="1951" y="671"/>
                      </a:lnTo>
                      <a:lnTo>
                        <a:pt x="1955" y="669"/>
                      </a:lnTo>
                      <a:lnTo>
                        <a:pt x="1961" y="669"/>
                      </a:lnTo>
                      <a:lnTo>
                        <a:pt x="1965" y="671"/>
                      </a:lnTo>
                      <a:lnTo>
                        <a:pt x="1970" y="675"/>
                      </a:lnTo>
                      <a:lnTo>
                        <a:pt x="1975" y="678"/>
                      </a:lnTo>
                      <a:lnTo>
                        <a:pt x="1978" y="681"/>
                      </a:lnTo>
                      <a:lnTo>
                        <a:pt x="1980" y="682"/>
                      </a:lnTo>
                      <a:lnTo>
                        <a:pt x="1981" y="681"/>
                      </a:lnTo>
                      <a:lnTo>
                        <a:pt x="1984" y="677"/>
                      </a:lnTo>
                      <a:lnTo>
                        <a:pt x="1988" y="674"/>
                      </a:lnTo>
                      <a:lnTo>
                        <a:pt x="1991" y="671"/>
                      </a:lnTo>
                      <a:lnTo>
                        <a:pt x="1996" y="668"/>
                      </a:lnTo>
                      <a:lnTo>
                        <a:pt x="2003" y="664"/>
                      </a:lnTo>
                      <a:lnTo>
                        <a:pt x="2007" y="658"/>
                      </a:lnTo>
                      <a:lnTo>
                        <a:pt x="2009" y="652"/>
                      </a:lnTo>
                      <a:lnTo>
                        <a:pt x="2003" y="648"/>
                      </a:lnTo>
                      <a:lnTo>
                        <a:pt x="1993" y="643"/>
                      </a:lnTo>
                      <a:lnTo>
                        <a:pt x="1986" y="641"/>
                      </a:lnTo>
                      <a:lnTo>
                        <a:pt x="1981" y="639"/>
                      </a:lnTo>
                      <a:lnTo>
                        <a:pt x="1980" y="638"/>
                      </a:lnTo>
                      <a:lnTo>
                        <a:pt x="1978" y="633"/>
                      </a:lnTo>
                      <a:lnTo>
                        <a:pt x="1978" y="628"/>
                      </a:lnTo>
                      <a:lnTo>
                        <a:pt x="1981" y="623"/>
                      </a:lnTo>
                      <a:lnTo>
                        <a:pt x="1986" y="620"/>
                      </a:lnTo>
                      <a:lnTo>
                        <a:pt x="1988" y="618"/>
                      </a:lnTo>
                      <a:lnTo>
                        <a:pt x="1990" y="616"/>
                      </a:lnTo>
                      <a:lnTo>
                        <a:pt x="1990" y="612"/>
                      </a:lnTo>
                      <a:lnTo>
                        <a:pt x="1986" y="607"/>
                      </a:lnTo>
                      <a:lnTo>
                        <a:pt x="1974" y="605"/>
                      </a:lnTo>
                      <a:lnTo>
                        <a:pt x="1961" y="603"/>
                      </a:lnTo>
                      <a:lnTo>
                        <a:pt x="1952" y="603"/>
                      </a:lnTo>
                      <a:lnTo>
                        <a:pt x="1951" y="602"/>
                      </a:lnTo>
                      <a:lnTo>
                        <a:pt x="1952" y="596"/>
                      </a:lnTo>
                      <a:lnTo>
                        <a:pt x="1955" y="589"/>
                      </a:lnTo>
                      <a:lnTo>
                        <a:pt x="1960" y="584"/>
                      </a:lnTo>
                      <a:lnTo>
                        <a:pt x="1967" y="582"/>
                      </a:lnTo>
                      <a:lnTo>
                        <a:pt x="1977" y="582"/>
                      </a:lnTo>
                      <a:lnTo>
                        <a:pt x="1988" y="583"/>
                      </a:lnTo>
                      <a:lnTo>
                        <a:pt x="2000" y="587"/>
                      </a:lnTo>
                      <a:lnTo>
                        <a:pt x="2006" y="590"/>
                      </a:lnTo>
                      <a:lnTo>
                        <a:pt x="2011" y="593"/>
                      </a:lnTo>
                      <a:lnTo>
                        <a:pt x="2017" y="596"/>
                      </a:lnTo>
                      <a:lnTo>
                        <a:pt x="2023" y="599"/>
                      </a:lnTo>
                      <a:lnTo>
                        <a:pt x="2027" y="602"/>
                      </a:lnTo>
                      <a:lnTo>
                        <a:pt x="2033" y="603"/>
                      </a:lnTo>
                      <a:lnTo>
                        <a:pt x="2039" y="605"/>
                      </a:lnTo>
                      <a:lnTo>
                        <a:pt x="2043" y="605"/>
                      </a:lnTo>
                      <a:lnTo>
                        <a:pt x="2055" y="603"/>
                      </a:lnTo>
                      <a:lnTo>
                        <a:pt x="2065" y="599"/>
                      </a:lnTo>
                      <a:lnTo>
                        <a:pt x="2073" y="594"/>
                      </a:lnTo>
                      <a:lnTo>
                        <a:pt x="2075" y="589"/>
                      </a:lnTo>
                      <a:lnTo>
                        <a:pt x="2071" y="586"/>
                      </a:lnTo>
                      <a:lnTo>
                        <a:pt x="2062" y="586"/>
                      </a:lnTo>
                      <a:lnTo>
                        <a:pt x="2053" y="587"/>
                      </a:lnTo>
                      <a:lnTo>
                        <a:pt x="2045" y="587"/>
                      </a:lnTo>
                      <a:lnTo>
                        <a:pt x="2036" y="582"/>
                      </a:lnTo>
                      <a:lnTo>
                        <a:pt x="2027" y="571"/>
                      </a:lnTo>
                      <a:lnTo>
                        <a:pt x="2016" y="561"/>
                      </a:lnTo>
                      <a:lnTo>
                        <a:pt x="2004" y="557"/>
                      </a:lnTo>
                      <a:lnTo>
                        <a:pt x="1991" y="556"/>
                      </a:lnTo>
                      <a:lnTo>
                        <a:pt x="1980" y="554"/>
                      </a:lnTo>
                      <a:lnTo>
                        <a:pt x="1971" y="553"/>
                      </a:lnTo>
                      <a:lnTo>
                        <a:pt x="1968" y="553"/>
                      </a:lnTo>
                      <a:lnTo>
                        <a:pt x="1971" y="548"/>
                      </a:lnTo>
                      <a:lnTo>
                        <a:pt x="1977" y="538"/>
                      </a:lnTo>
                      <a:lnTo>
                        <a:pt x="1981" y="525"/>
                      </a:lnTo>
                      <a:lnTo>
                        <a:pt x="1984" y="515"/>
                      </a:lnTo>
                      <a:lnTo>
                        <a:pt x="1987" y="494"/>
                      </a:lnTo>
                      <a:lnTo>
                        <a:pt x="1996" y="456"/>
                      </a:lnTo>
                      <a:lnTo>
                        <a:pt x="2004" y="420"/>
                      </a:lnTo>
                      <a:lnTo>
                        <a:pt x="2011" y="403"/>
                      </a:lnTo>
                      <a:lnTo>
                        <a:pt x="2016" y="403"/>
                      </a:lnTo>
                      <a:lnTo>
                        <a:pt x="2023" y="407"/>
                      </a:lnTo>
                      <a:lnTo>
                        <a:pt x="2033" y="412"/>
                      </a:lnTo>
                      <a:lnTo>
                        <a:pt x="2045" y="419"/>
                      </a:lnTo>
                      <a:lnTo>
                        <a:pt x="2058" y="426"/>
                      </a:lnTo>
                      <a:lnTo>
                        <a:pt x="2071" y="432"/>
                      </a:lnTo>
                      <a:lnTo>
                        <a:pt x="2084" y="438"/>
                      </a:lnTo>
                      <a:lnTo>
                        <a:pt x="2097" y="442"/>
                      </a:lnTo>
                      <a:lnTo>
                        <a:pt x="2108" y="445"/>
                      </a:lnTo>
                      <a:lnTo>
                        <a:pt x="2118" y="448"/>
                      </a:lnTo>
                      <a:lnTo>
                        <a:pt x="2128" y="449"/>
                      </a:lnTo>
                      <a:lnTo>
                        <a:pt x="2135" y="450"/>
                      </a:lnTo>
                      <a:lnTo>
                        <a:pt x="2141" y="453"/>
                      </a:lnTo>
                      <a:lnTo>
                        <a:pt x="2145" y="455"/>
                      </a:lnTo>
                      <a:lnTo>
                        <a:pt x="2148" y="458"/>
                      </a:lnTo>
                      <a:lnTo>
                        <a:pt x="2150" y="461"/>
                      </a:lnTo>
                      <a:lnTo>
                        <a:pt x="2148" y="475"/>
                      </a:lnTo>
                      <a:lnTo>
                        <a:pt x="2141" y="499"/>
                      </a:lnTo>
                      <a:lnTo>
                        <a:pt x="2135" y="524"/>
                      </a:lnTo>
                      <a:lnTo>
                        <a:pt x="2133" y="543"/>
                      </a:lnTo>
                      <a:lnTo>
                        <a:pt x="2131" y="556"/>
                      </a:lnTo>
                      <a:lnTo>
                        <a:pt x="2127" y="569"/>
                      </a:lnTo>
                      <a:lnTo>
                        <a:pt x="2121" y="580"/>
                      </a:lnTo>
                      <a:lnTo>
                        <a:pt x="2117" y="589"/>
                      </a:lnTo>
                      <a:lnTo>
                        <a:pt x="2111" y="596"/>
                      </a:lnTo>
                      <a:lnTo>
                        <a:pt x="2105" y="602"/>
                      </a:lnTo>
                      <a:lnTo>
                        <a:pt x="2098" y="607"/>
                      </a:lnTo>
                      <a:lnTo>
                        <a:pt x="2092" y="612"/>
                      </a:lnTo>
                      <a:lnTo>
                        <a:pt x="2086" y="618"/>
                      </a:lnTo>
                      <a:lnTo>
                        <a:pt x="2081" y="622"/>
                      </a:lnTo>
                      <a:lnTo>
                        <a:pt x="2076" y="626"/>
                      </a:lnTo>
                      <a:lnTo>
                        <a:pt x="2073" y="632"/>
                      </a:lnTo>
                      <a:lnTo>
                        <a:pt x="2068" y="643"/>
                      </a:lnTo>
                      <a:lnTo>
                        <a:pt x="2063" y="655"/>
                      </a:lnTo>
                      <a:lnTo>
                        <a:pt x="2060" y="666"/>
                      </a:lnTo>
                      <a:lnTo>
                        <a:pt x="2060" y="682"/>
                      </a:lnTo>
                      <a:lnTo>
                        <a:pt x="2062" y="713"/>
                      </a:lnTo>
                      <a:lnTo>
                        <a:pt x="2063" y="757"/>
                      </a:lnTo>
                      <a:lnTo>
                        <a:pt x="2065" y="799"/>
                      </a:lnTo>
                      <a:lnTo>
                        <a:pt x="2065" y="816"/>
                      </a:lnTo>
                      <a:lnTo>
                        <a:pt x="2063" y="818"/>
                      </a:lnTo>
                      <a:lnTo>
                        <a:pt x="2059" y="822"/>
                      </a:lnTo>
                      <a:lnTo>
                        <a:pt x="2053" y="825"/>
                      </a:lnTo>
                      <a:lnTo>
                        <a:pt x="2046" y="826"/>
                      </a:lnTo>
                      <a:lnTo>
                        <a:pt x="2042" y="825"/>
                      </a:lnTo>
                      <a:lnTo>
                        <a:pt x="2036" y="822"/>
                      </a:lnTo>
                      <a:lnTo>
                        <a:pt x="2029" y="818"/>
                      </a:lnTo>
                      <a:lnTo>
                        <a:pt x="2022" y="815"/>
                      </a:lnTo>
                      <a:lnTo>
                        <a:pt x="2013" y="810"/>
                      </a:lnTo>
                      <a:lnTo>
                        <a:pt x="2004" y="806"/>
                      </a:lnTo>
                      <a:lnTo>
                        <a:pt x="1999" y="805"/>
                      </a:lnTo>
                      <a:lnTo>
                        <a:pt x="1993" y="803"/>
                      </a:lnTo>
                      <a:lnTo>
                        <a:pt x="1986" y="803"/>
                      </a:lnTo>
                      <a:lnTo>
                        <a:pt x="1981" y="802"/>
                      </a:lnTo>
                      <a:lnTo>
                        <a:pt x="1980" y="800"/>
                      </a:lnTo>
                      <a:lnTo>
                        <a:pt x="1978" y="796"/>
                      </a:lnTo>
                      <a:lnTo>
                        <a:pt x="1978" y="789"/>
                      </a:lnTo>
                      <a:lnTo>
                        <a:pt x="1980" y="782"/>
                      </a:lnTo>
                      <a:lnTo>
                        <a:pt x="1981" y="773"/>
                      </a:lnTo>
                      <a:lnTo>
                        <a:pt x="1980" y="767"/>
                      </a:lnTo>
                      <a:lnTo>
                        <a:pt x="1974" y="766"/>
                      </a:lnTo>
                      <a:lnTo>
                        <a:pt x="1967" y="766"/>
                      </a:lnTo>
                      <a:lnTo>
                        <a:pt x="1961" y="770"/>
                      </a:lnTo>
                      <a:lnTo>
                        <a:pt x="1957" y="777"/>
                      </a:lnTo>
                      <a:lnTo>
                        <a:pt x="1957" y="789"/>
                      </a:lnTo>
                      <a:lnTo>
                        <a:pt x="1957" y="802"/>
                      </a:lnTo>
                      <a:lnTo>
                        <a:pt x="1957" y="813"/>
                      </a:lnTo>
                      <a:lnTo>
                        <a:pt x="1957" y="818"/>
                      </a:lnTo>
                      <a:lnTo>
                        <a:pt x="1954" y="835"/>
                      </a:lnTo>
                      <a:lnTo>
                        <a:pt x="1952" y="839"/>
                      </a:lnTo>
                      <a:lnTo>
                        <a:pt x="1948" y="851"/>
                      </a:lnTo>
                      <a:lnTo>
                        <a:pt x="1945" y="864"/>
                      </a:lnTo>
                      <a:lnTo>
                        <a:pt x="1944" y="874"/>
                      </a:lnTo>
                      <a:lnTo>
                        <a:pt x="1942" y="878"/>
                      </a:lnTo>
                      <a:lnTo>
                        <a:pt x="1941" y="878"/>
                      </a:lnTo>
                      <a:lnTo>
                        <a:pt x="1938" y="878"/>
                      </a:lnTo>
                      <a:lnTo>
                        <a:pt x="1935" y="875"/>
                      </a:lnTo>
                      <a:lnTo>
                        <a:pt x="1929" y="871"/>
                      </a:lnTo>
                      <a:lnTo>
                        <a:pt x="1921" y="865"/>
                      </a:lnTo>
                      <a:lnTo>
                        <a:pt x="1911" y="859"/>
                      </a:lnTo>
                      <a:lnTo>
                        <a:pt x="1898" y="855"/>
                      </a:lnTo>
                      <a:lnTo>
                        <a:pt x="1885" y="851"/>
                      </a:lnTo>
                      <a:lnTo>
                        <a:pt x="1875" y="845"/>
                      </a:lnTo>
                      <a:lnTo>
                        <a:pt x="1867" y="839"/>
                      </a:lnTo>
                      <a:lnTo>
                        <a:pt x="1866" y="836"/>
                      </a:lnTo>
                      <a:lnTo>
                        <a:pt x="1869" y="834"/>
                      </a:lnTo>
                      <a:lnTo>
                        <a:pt x="1873" y="828"/>
                      </a:lnTo>
                      <a:lnTo>
                        <a:pt x="1873" y="823"/>
                      </a:lnTo>
                      <a:lnTo>
                        <a:pt x="1869" y="821"/>
                      </a:lnTo>
                      <a:lnTo>
                        <a:pt x="1865" y="821"/>
                      </a:lnTo>
                      <a:lnTo>
                        <a:pt x="1857" y="821"/>
                      </a:lnTo>
                      <a:lnTo>
                        <a:pt x="1850" y="821"/>
                      </a:lnTo>
                      <a:lnTo>
                        <a:pt x="1841" y="822"/>
                      </a:lnTo>
                      <a:lnTo>
                        <a:pt x="1834" y="823"/>
                      </a:lnTo>
                      <a:lnTo>
                        <a:pt x="1828" y="825"/>
                      </a:lnTo>
                      <a:lnTo>
                        <a:pt x="1824" y="826"/>
                      </a:lnTo>
                      <a:lnTo>
                        <a:pt x="1823" y="826"/>
                      </a:lnTo>
                      <a:lnTo>
                        <a:pt x="1821" y="828"/>
                      </a:lnTo>
                      <a:lnTo>
                        <a:pt x="1820" y="832"/>
                      </a:lnTo>
                      <a:lnTo>
                        <a:pt x="1820" y="838"/>
                      </a:lnTo>
                      <a:lnTo>
                        <a:pt x="1823" y="842"/>
                      </a:lnTo>
                      <a:lnTo>
                        <a:pt x="1828" y="846"/>
                      </a:lnTo>
                      <a:lnTo>
                        <a:pt x="1839" y="851"/>
                      </a:lnTo>
                      <a:lnTo>
                        <a:pt x="1847" y="854"/>
                      </a:lnTo>
                      <a:lnTo>
                        <a:pt x="1854" y="855"/>
                      </a:lnTo>
                      <a:lnTo>
                        <a:pt x="1859" y="857"/>
                      </a:lnTo>
                      <a:lnTo>
                        <a:pt x="1866" y="861"/>
                      </a:lnTo>
                      <a:lnTo>
                        <a:pt x="1876" y="867"/>
                      </a:lnTo>
                      <a:lnTo>
                        <a:pt x="1885" y="874"/>
                      </a:lnTo>
                      <a:lnTo>
                        <a:pt x="1893" y="882"/>
                      </a:lnTo>
                      <a:lnTo>
                        <a:pt x="1901" y="891"/>
                      </a:lnTo>
                      <a:lnTo>
                        <a:pt x="1903" y="901"/>
                      </a:lnTo>
                      <a:lnTo>
                        <a:pt x="1902" y="911"/>
                      </a:lnTo>
                      <a:lnTo>
                        <a:pt x="1896" y="918"/>
                      </a:lnTo>
                      <a:lnTo>
                        <a:pt x="1889" y="918"/>
                      </a:lnTo>
                      <a:lnTo>
                        <a:pt x="1882" y="914"/>
                      </a:lnTo>
                      <a:lnTo>
                        <a:pt x="1876" y="908"/>
                      </a:lnTo>
                      <a:lnTo>
                        <a:pt x="1867" y="903"/>
                      </a:lnTo>
                      <a:lnTo>
                        <a:pt x="1856" y="897"/>
                      </a:lnTo>
                      <a:lnTo>
                        <a:pt x="1843" y="894"/>
                      </a:lnTo>
                      <a:lnTo>
                        <a:pt x="1836" y="897"/>
                      </a:lnTo>
                      <a:lnTo>
                        <a:pt x="1831" y="906"/>
                      </a:lnTo>
                      <a:lnTo>
                        <a:pt x="1830" y="914"/>
                      </a:lnTo>
                      <a:lnTo>
                        <a:pt x="1830" y="923"/>
                      </a:lnTo>
                      <a:lnTo>
                        <a:pt x="1836" y="927"/>
                      </a:lnTo>
                      <a:lnTo>
                        <a:pt x="1843" y="929"/>
                      </a:lnTo>
                      <a:lnTo>
                        <a:pt x="1849" y="931"/>
                      </a:lnTo>
                      <a:lnTo>
                        <a:pt x="1850" y="933"/>
                      </a:lnTo>
                      <a:lnTo>
                        <a:pt x="1852" y="933"/>
                      </a:lnTo>
                      <a:lnTo>
                        <a:pt x="1852" y="975"/>
                      </a:lnTo>
                      <a:lnTo>
                        <a:pt x="1849" y="979"/>
                      </a:lnTo>
                      <a:lnTo>
                        <a:pt x="1843" y="989"/>
                      </a:lnTo>
                      <a:lnTo>
                        <a:pt x="1836" y="1001"/>
                      </a:lnTo>
                      <a:lnTo>
                        <a:pt x="1826" y="1005"/>
                      </a:lnTo>
                      <a:lnTo>
                        <a:pt x="1824" y="1008"/>
                      </a:lnTo>
                      <a:lnTo>
                        <a:pt x="1823" y="1014"/>
                      </a:lnTo>
                      <a:lnTo>
                        <a:pt x="1821" y="1021"/>
                      </a:lnTo>
                      <a:lnTo>
                        <a:pt x="1824" y="1024"/>
                      </a:lnTo>
                      <a:lnTo>
                        <a:pt x="1827" y="1024"/>
                      </a:lnTo>
                      <a:lnTo>
                        <a:pt x="1833" y="1022"/>
                      </a:lnTo>
                      <a:lnTo>
                        <a:pt x="1840" y="1019"/>
                      </a:lnTo>
                      <a:lnTo>
                        <a:pt x="1847" y="1016"/>
                      </a:lnTo>
                      <a:lnTo>
                        <a:pt x="1854" y="1014"/>
                      </a:lnTo>
                      <a:lnTo>
                        <a:pt x="1862" y="1008"/>
                      </a:lnTo>
                      <a:lnTo>
                        <a:pt x="1867" y="1003"/>
                      </a:lnTo>
                      <a:lnTo>
                        <a:pt x="1872" y="996"/>
                      </a:lnTo>
                      <a:lnTo>
                        <a:pt x="1875" y="979"/>
                      </a:lnTo>
                      <a:lnTo>
                        <a:pt x="1876" y="957"/>
                      </a:lnTo>
                      <a:lnTo>
                        <a:pt x="1876" y="940"/>
                      </a:lnTo>
                      <a:lnTo>
                        <a:pt x="1880" y="931"/>
                      </a:lnTo>
                      <a:lnTo>
                        <a:pt x="1888" y="931"/>
                      </a:lnTo>
                      <a:lnTo>
                        <a:pt x="1895" y="936"/>
                      </a:lnTo>
                      <a:lnTo>
                        <a:pt x="1902" y="939"/>
                      </a:lnTo>
                      <a:lnTo>
                        <a:pt x="1911" y="936"/>
                      </a:lnTo>
                      <a:lnTo>
                        <a:pt x="1919" y="924"/>
                      </a:lnTo>
                      <a:lnTo>
                        <a:pt x="1924" y="913"/>
                      </a:lnTo>
                      <a:lnTo>
                        <a:pt x="1924" y="904"/>
                      </a:lnTo>
                      <a:lnTo>
                        <a:pt x="1924" y="901"/>
                      </a:lnTo>
                      <a:lnTo>
                        <a:pt x="1929" y="900"/>
                      </a:lnTo>
                      <a:lnTo>
                        <a:pt x="1942" y="897"/>
                      </a:lnTo>
                      <a:lnTo>
                        <a:pt x="1957" y="891"/>
                      </a:lnTo>
                      <a:lnTo>
                        <a:pt x="1965" y="884"/>
                      </a:lnTo>
                      <a:lnTo>
                        <a:pt x="1970" y="871"/>
                      </a:lnTo>
                      <a:lnTo>
                        <a:pt x="1970" y="858"/>
                      </a:lnTo>
                      <a:lnTo>
                        <a:pt x="1973" y="845"/>
                      </a:lnTo>
                      <a:lnTo>
                        <a:pt x="1986" y="834"/>
                      </a:lnTo>
                      <a:lnTo>
                        <a:pt x="1993" y="831"/>
                      </a:lnTo>
                      <a:lnTo>
                        <a:pt x="2000" y="831"/>
                      </a:lnTo>
                      <a:lnTo>
                        <a:pt x="2007" y="832"/>
                      </a:lnTo>
                      <a:lnTo>
                        <a:pt x="2014" y="834"/>
                      </a:lnTo>
                      <a:lnTo>
                        <a:pt x="2022" y="836"/>
                      </a:lnTo>
                      <a:lnTo>
                        <a:pt x="2029" y="839"/>
                      </a:lnTo>
                      <a:lnTo>
                        <a:pt x="2035" y="841"/>
                      </a:lnTo>
                      <a:lnTo>
                        <a:pt x="2040" y="841"/>
                      </a:lnTo>
                      <a:lnTo>
                        <a:pt x="2046" y="841"/>
                      </a:lnTo>
                      <a:lnTo>
                        <a:pt x="2053" y="841"/>
                      </a:lnTo>
                      <a:lnTo>
                        <a:pt x="2060" y="841"/>
                      </a:lnTo>
                      <a:lnTo>
                        <a:pt x="2069" y="839"/>
                      </a:lnTo>
                      <a:lnTo>
                        <a:pt x="2076" y="836"/>
                      </a:lnTo>
                      <a:lnTo>
                        <a:pt x="2084" y="834"/>
                      </a:lnTo>
                      <a:lnTo>
                        <a:pt x="2088" y="829"/>
                      </a:lnTo>
                      <a:lnTo>
                        <a:pt x="2091" y="822"/>
                      </a:lnTo>
                      <a:lnTo>
                        <a:pt x="2091" y="787"/>
                      </a:lnTo>
                      <a:lnTo>
                        <a:pt x="2089" y="734"/>
                      </a:lnTo>
                      <a:lnTo>
                        <a:pt x="2085" y="685"/>
                      </a:lnTo>
                      <a:lnTo>
                        <a:pt x="2084" y="664"/>
                      </a:lnTo>
                      <a:lnTo>
                        <a:pt x="2085" y="661"/>
                      </a:lnTo>
                      <a:lnTo>
                        <a:pt x="2088" y="652"/>
                      </a:lnTo>
                      <a:lnTo>
                        <a:pt x="2094" y="642"/>
                      </a:lnTo>
                      <a:lnTo>
                        <a:pt x="2101" y="635"/>
                      </a:lnTo>
                      <a:lnTo>
                        <a:pt x="2109" y="629"/>
                      </a:lnTo>
                      <a:lnTo>
                        <a:pt x="2121" y="619"/>
                      </a:lnTo>
                      <a:lnTo>
                        <a:pt x="2130" y="609"/>
                      </a:lnTo>
                      <a:lnTo>
                        <a:pt x="2137" y="599"/>
                      </a:lnTo>
                      <a:lnTo>
                        <a:pt x="2145" y="573"/>
                      </a:lnTo>
                      <a:lnTo>
                        <a:pt x="2158" y="528"/>
                      </a:lnTo>
                      <a:lnTo>
                        <a:pt x="2170" y="486"/>
                      </a:lnTo>
                      <a:lnTo>
                        <a:pt x="2174" y="468"/>
                      </a:lnTo>
                      <a:lnTo>
                        <a:pt x="2177" y="468"/>
                      </a:lnTo>
                      <a:lnTo>
                        <a:pt x="2186" y="468"/>
                      </a:lnTo>
                      <a:lnTo>
                        <a:pt x="2199" y="468"/>
                      </a:lnTo>
                      <a:lnTo>
                        <a:pt x="2213" y="466"/>
                      </a:lnTo>
                      <a:lnTo>
                        <a:pt x="2229" y="463"/>
                      </a:lnTo>
                      <a:lnTo>
                        <a:pt x="2242" y="461"/>
                      </a:lnTo>
                      <a:lnTo>
                        <a:pt x="2254" y="455"/>
                      </a:lnTo>
                      <a:lnTo>
                        <a:pt x="2259" y="448"/>
                      </a:lnTo>
                      <a:lnTo>
                        <a:pt x="2261" y="429"/>
                      </a:lnTo>
                      <a:lnTo>
                        <a:pt x="2255" y="403"/>
                      </a:lnTo>
                      <a:lnTo>
                        <a:pt x="2245" y="374"/>
                      </a:lnTo>
                      <a:lnTo>
                        <a:pt x="2232" y="344"/>
                      </a:lnTo>
                      <a:lnTo>
                        <a:pt x="2218" y="315"/>
                      </a:lnTo>
                      <a:lnTo>
                        <a:pt x="2206" y="292"/>
                      </a:lnTo>
                      <a:lnTo>
                        <a:pt x="2196" y="275"/>
                      </a:lnTo>
                      <a:lnTo>
                        <a:pt x="2193" y="269"/>
                      </a:lnTo>
                      <a:lnTo>
                        <a:pt x="2192" y="268"/>
                      </a:lnTo>
                      <a:lnTo>
                        <a:pt x="2189" y="262"/>
                      </a:lnTo>
                      <a:lnTo>
                        <a:pt x="2182" y="252"/>
                      </a:lnTo>
                      <a:lnTo>
                        <a:pt x="2174" y="240"/>
                      </a:lnTo>
                      <a:lnTo>
                        <a:pt x="2163" y="226"/>
                      </a:lnTo>
                      <a:lnTo>
                        <a:pt x="2151" y="209"/>
                      </a:lnTo>
                      <a:lnTo>
                        <a:pt x="2137" y="191"/>
                      </a:lnTo>
                      <a:lnTo>
                        <a:pt x="2120" y="173"/>
                      </a:lnTo>
                      <a:lnTo>
                        <a:pt x="2102" y="152"/>
                      </a:lnTo>
                      <a:lnTo>
                        <a:pt x="2082" y="132"/>
                      </a:lnTo>
                      <a:lnTo>
                        <a:pt x="2062" y="113"/>
                      </a:lnTo>
                      <a:lnTo>
                        <a:pt x="2039" y="93"/>
                      </a:lnTo>
                      <a:lnTo>
                        <a:pt x="2016" y="76"/>
                      </a:lnTo>
                      <a:lnTo>
                        <a:pt x="1991" y="60"/>
                      </a:lnTo>
                      <a:lnTo>
                        <a:pt x="1965" y="46"/>
                      </a:lnTo>
                      <a:lnTo>
                        <a:pt x="1938" y="34"/>
                      </a:lnTo>
                      <a:lnTo>
                        <a:pt x="1911" y="26"/>
                      </a:lnTo>
                      <a:lnTo>
                        <a:pt x="1885" y="17"/>
                      </a:lnTo>
                      <a:lnTo>
                        <a:pt x="1860" y="11"/>
                      </a:lnTo>
                      <a:lnTo>
                        <a:pt x="1836" y="7"/>
                      </a:lnTo>
                      <a:lnTo>
                        <a:pt x="1813" y="3"/>
                      </a:lnTo>
                      <a:lnTo>
                        <a:pt x="1790" y="1"/>
                      </a:lnTo>
                      <a:lnTo>
                        <a:pt x="1768" y="0"/>
                      </a:lnTo>
                      <a:lnTo>
                        <a:pt x="1746" y="0"/>
                      </a:lnTo>
                      <a:lnTo>
                        <a:pt x="1725" y="1"/>
                      </a:lnTo>
                      <a:lnTo>
                        <a:pt x="1706" y="4"/>
                      </a:lnTo>
                      <a:lnTo>
                        <a:pt x="1686" y="8"/>
                      </a:lnTo>
                      <a:lnTo>
                        <a:pt x="1667" y="14"/>
                      </a:lnTo>
                      <a:lnTo>
                        <a:pt x="1650" y="20"/>
                      </a:lnTo>
                      <a:lnTo>
                        <a:pt x="1633" y="26"/>
                      </a:lnTo>
                      <a:lnTo>
                        <a:pt x="1615" y="34"/>
                      </a:lnTo>
                      <a:lnTo>
                        <a:pt x="1599" y="43"/>
                      </a:lnTo>
                      <a:lnTo>
                        <a:pt x="1568" y="65"/>
                      </a:lnTo>
                      <a:lnTo>
                        <a:pt x="1536" y="90"/>
                      </a:lnTo>
                      <a:lnTo>
                        <a:pt x="1504" y="121"/>
                      </a:lnTo>
                      <a:lnTo>
                        <a:pt x="1474" y="157"/>
                      </a:lnTo>
                      <a:lnTo>
                        <a:pt x="1447" y="197"/>
                      </a:lnTo>
                      <a:lnTo>
                        <a:pt x="1425" y="245"/>
                      </a:lnTo>
                      <a:lnTo>
                        <a:pt x="1406" y="296"/>
                      </a:lnTo>
                      <a:lnTo>
                        <a:pt x="1395" y="355"/>
                      </a:lnTo>
                      <a:lnTo>
                        <a:pt x="1383" y="446"/>
                      </a:lnTo>
                      <a:lnTo>
                        <a:pt x="1380" y="486"/>
                      </a:lnTo>
                      <a:lnTo>
                        <a:pt x="1377" y="499"/>
                      </a:lnTo>
                      <a:lnTo>
                        <a:pt x="1373" y="508"/>
                      </a:lnTo>
                      <a:lnTo>
                        <a:pt x="1367" y="514"/>
                      </a:lnTo>
                      <a:lnTo>
                        <a:pt x="1362" y="520"/>
                      </a:lnTo>
                      <a:lnTo>
                        <a:pt x="1354" y="524"/>
                      </a:lnTo>
                      <a:lnTo>
                        <a:pt x="1347" y="527"/>
                      </a:lnTo>
                      <a:lnTo>
                        <a:pt x="1340" y="530"/>
                      </a:lnTo>
                      <a:lnTo>
                        <a:pt x="1336" y="531"/>
                      </a:lnTo>
                      <a:lnTo>
                        <a:pt x="1331" y="533"/>
                      </a:lnTo>
                      <a:lnTo>
                        <a:pt x="1330" y="533"/>
                      </a:lnTo>
                      <a:lnTo>
                        <a:pt x="1245" y="589"/>
                      </a:lnTo>
                      <a:lnTo>
                        <a:pt x="1112" y="605"/>
                      </a:lnTo>
                      <a:lnTo>
                        <a:pt x="951" y="599"/>
                      </a:lnTo>
                      <a:lnTo>
                        <a:pt x="948" y="599"/>
                      </a:lnTo>
                      <a:lnTo>
                        <a:pt x="942" y="597"/>
                      </a:lnTo>
                      <a:lnTo>
                        <a:pt x="934" y="596"/>
                      </a:lnTo>
                      <a:lnTo>
                        <a:pt x="922" y="593"/>
                      </a:lnTo>
                      <a:lnTo>
                        <a:pt x="911" y="593"/>
                      </a:lnTo>
                      <a:lnTo>
                        <a:pt x="898" y="593"/>
                      </a:lnTo>
                      <a:lnTo>
                        <a:pt x="888" y="594"/>
                      </a:lnTo>
                      <a:lnTo>
                        <a:pt x="879" y="597"/>
                      </a:lnTo>
                      <a:lnTo>
                        <a:pt x="867" y="605"/>
                      </a:lnTo>
                      <a:lnTo>
                        <a:pt x="859" y="610"/>
                      </a:lnTo>
                      <a:lnTo>
                        <a:pt x="852" y="615"/>
                      </a:lnTo>
                      <a:lnTo>
                        <a:pt x="843" y="615"/>
                      </a:lnTo>
                      <a:lnTo>
                        <a:pt x="837" y="613"/>
                      </a:lnTo>
                      <a:lnTo>
                        <a:pt x="831" y="613"/>
                      </a:lnTo>
                      <a:lnTo>
                        <a:pt x="824" y="612"/>
                      </a:lnTo>
                      <a:lnTo>
                        <a:pt x="817" y="609"/>
                      </a:lnTo>
                      <a:lnTo>
                        <a:pt x="811" y="609"/>
                      </a:lnTo>
                      <a:lnTo>
                        <a:pt x="804" y="607"/>
                      </a:lnTo>
                      <a:lnTo>
                        <a:pt x="798" y="607"/>
                      </a:lnTo>
                      <a:lnTo>
                        <a:pt x="794" y="609"/>
                      </a:lnTo>
                      <a:lnTo>
                        <a:pt x="790" y="612"/>
                      </a:lnTo>
                      <a:lnTo>
                        <a:pt x="780" y="618"/>
                      </a:lnTo>
                      <a:lnTo>
                        <a:pt x="767" y="625"/>
                      </a:lnTo>
                      <a:lnTo>
                        <a:pt x="749" y="635"/>
                      </a:lnTo>
                      <a:lnTo>
                        <a:pt x="731" y="648"/>
                      </a:lnTo>
                      <a:lnTo>
                        <a:pt x="709" y="661"/>
                      </a:lnTo>
                      <a:lnTo>
                        <a:pt x="687" y="675"/>
                      </a:lnTo>
                      <a:lnTo>
                        <a:pt x="664" y="691"/>
                      </a:lnTo>
                      <a:lnTo>
                        <a:pt x="641" y="705"/>
                      </a:lnTo>
                      <a:lnTo>
                        <a:pt x="620" y="721"/>
                      </a:lnTo>
                      <a:lnTo>
                        <a:pt x="599" y="736"/>
                      </a:lnTo>
                      <a:lnTo>
                        <a:pt x="581" y="749"/>
                      </a:lnTo>
                      <a:lnTo>
                        <a:pt x="565" y="760"/>
                      </a:lnTo>
                      <a:lnTo>
                        <a:pt x="553" y="769"/>
                      </a:lnTo>
                      <a:lnTo>
                        <a:pt x="546" y="776"/>
                      </a:lnTo>
                      <a:lnTo>
                        <a:pt x="543" y="780"/>
                      </a:lnTo>
                      <a:lnTo>
                        <a:pt x="542" y="792"/>
                      </a:lnTo>
                      <a:lnTo>
                        <a:pt x="535" y="806"/>
                      </a:lnTo>
                      <a:lnTo>
                        <a:pt x="524" y="822"/>
                      </a:lnTo>
                      <a:lnTo>
                        <a:pt x="512" y="838"/>
                      </a:lnTo>
                      <a:lnTo>
                        <a:pt x="506" y="845"/>
                      </a:lnTo>
                      <a:lnTo>
                        <a:pt x="494" y="857"/>
                      </a:lnTo>
                      <a:lnTo>
                        <a:pt x="478" y="874"/>
                      </a:lnTo>
                      <a:lnTo>
                        <a:pt x="460" y="895"/>
                      </a:lnTo>
                      <a:lnTo>
                        <a:pt x="438" y="921"/>
                      </a:lnTo>
                      <a:lnTo>
                        <a:pt x="414" y="950"/>
                      </a:lnTo>
                      <a:lnTo>
                        <a:pt x="389" y="982"/>
                      </a:lnTo>
                      <a:lnTo>
                        <a:pt x="362" y="1015"/>
                      </a:lnTo>
                      <a:lnTo>
                        <a:pt x="336" y="1050"/>
                      </a:lnTo>
                      <a:lnTo>
                        <a:pt x="308" y="1084"/>
                      </a:lnTo>
                      <a:lnTo>
                        <a:pt x="284" y="1119"/>
                      </a:lnTo>
                      <a:lnTo>
                        <a:pt x="261" y="1152"/>
                      </a:lnTo>
                      <a:lnTo>
                        <a:pt x="239" y="1185"/>
                      </a:lnTo>
                      <a:lnTo>
                        <a:pt x="222" y="1215"/>
                      </a:lnTo>
                      <a:lnTo>
                        <a:pt x="207" y="1243"/>
                      </a:lnTo>
                      <a:lnTo>
                        <a:pt x="197" y="1267"/>
                      </a:lnTo>
                      <a:lnTo>
                        <a:pt x="195" y="1271"/>
                      </a:lnTo>
                      <a:lnTo>
                        <a:pt x="189" y="1273"/>
                      </a:lnTo>
                      <a:lnTo>
                        <a:pt x="183" y="1276"/>
                      </a:lnTo>
                      <a:lnTo>
                        <a:pt x="177" y="1276"/>
                      </a:lnTo>
                      <a:lnTo>
                        <a:pt x="171" y="1276"/>
                      </a:lnTo>
                      <a:lnTo>
                        <a:pt x="161" y="1279"/>
                      </a:lnTo>
                      <a:lnTo>
                        <a:pt x="148" y="1281"/>
                      </a:lnTo>
                      <a:lnTo>
                        <a:pt x="134" y="1284"/>
                      </a:lnTo>
                      <a:lnTo>
                        <a:pt x="120" y="1290"/>
                      </a:lnTo>
                      <a:lnTo>
                        <a:pt x="107" y="1294"/>
                      </a:lnTo>
                      <a:lnTo>
                        <a:pt x="97" y="1300"/>
                      </a:lnTo>
                      <a:lnTo>
                        <a:pt x="92" y="1306"/>
                      </a:lnTo>
                      <a:lnTo>
                        <a:pt x="89" y="1313"/>
                      </a:lnTo>
                      <a:lnTo>
                        <a:pt x="85" y="1322"/>
                      </a:lnTo>
                      <a:lnTo>
                        <a:pt x="81" y="1332"/>
                      </a:lnTo>
                      <a:lnTo>
                        <a:pt x="73" y="1342"/>
                      </a:lnTo>
                      <a:lnTo>
                        <a:pt x="66" y="1353"/>
                      </a:lnTo>
                      <a:lnTo>
                        <a:pt x="59" y="1365"/>
                      </a:lnTo>
                      <a:lnTo>
                        <a:pt x="50" y="1376"/>
                      </a:lnTo>
                      <a:lnTo>
                        <a:pt x="42" y="1387"/>
                      </a:lnTo>
                      <a:lnTo>
                        <a:pt x="24" y="1404"/>
                      </a:lnTo>
                      <a:lnTo>
                        <a:pt x="12" y="1418"/>
                      </a:lnTo>
                      <a:lnTo>
                        <a:pt x="3" y="1433"/>
                      </a:lnTo>
                      <a:lnTo>
                        <a:pt x="0" y="1450"/>
                      </a:lnTo>
                      <a:lnTo>
                        <a:pt x="3" y="1469"/>
                      </a:lnTo>
                      <a:lnTo>
                        <a:pt x="10" y="1486"/>
                      </a:lnTo>
                      <a:lnTo>
                        <a:pt x="16" y="1502"/>
                      </a:lnTo>
                      <a:lnTo>
                        <a:pt x="17" y="1520"/>
                      </a:lnTo>
                      <a:lnTo>
                        <a:pt x="14" y="1539"/>
                      </a:lnTo>
                      <a:lnTo>
                        <a:pt x="13" y="1555"/>
                      </a:lnTo>
                      <a:lnTo>
                        <a:pt x="12" y="1572"/>
                      </a:lnTo>
                      <a:lnTo>
                        <a:pt x="12" y="1591"/>
                      </a:lnTo>
                      <a:lnTo>
                        <a:pt x="16" y="1608"/>
                      </a:lnTo>
                      <a:lnTo>
                        <a:pt x="24" y="1623"/>
                      </a:lnTo>
                      <a:lnTo>
                        <a:pt x="29" y="1641"/>
                      </a:lnTo>
                      <a:lnTo>
                        <a:pt x="27" y="1676"/>
                      </a:lnTo>
                      <a:lnTo>
                        <a:pt x="22" y="1719"/>
                      </a:lnTo>
                      <a:lnTo>
                        <a:pt x="20" y="1761"/>
                      </a:lnTo>
                      <a:lnTo>
                        <a:pt x="22" y="1796"/>
                      </a:lnTo>
                      <a:lnTo>
                        <a:pt x="33" y="1820"/>
                      </a:lnTo>
                      <a:lnTo>
                        <a:pt x="45" y="1830"/>
                      </a:lnTo>
                      <a:lnTo>
                        <a:pt x="63" y="1842"/>
                      </a:lnTo>
                      <a:lnTo>
                        <a:pt x="85" y="1852"/>
                      </a:lnTo>
                      <a:lnTo>
                        <a:pt x="110" y="1863"/>
                      </a:lnTo>
                      <a:lnTo>
                        <a:pt x="134" y="1872"/>
                      </a:lnTo>
                      <a:lnTo>
                        <a:pt x="157" y="1879"/>
                      </a:lnTo>
                      <a:lnTo>
                        <a:pt x="176" y="1885"/>
                      </a:lnTo>
                      <a:lnTo>
                        <a:pt x="189" y="1886"/>
                      </a:lnTo>
                      <a:lnTo>
                        <a:pt x="195" y="1886"/>
                      </a:lnTo>
                      <a:lnTo>
                        <a:pt x="205" y="1888"/>
                      </a:lnTo>
                      <a:lnTo>
                        <a:pt x="216" y="1889"/>
                      </a:lnTo>
                      <a:lnTo>
                        <a:pt x="231" y="1891"/>
                      </a:lnTo>
                      <a:lnTo>
                        <a:pt x="248" y="1892"/>
                      </a:lnTo>
                      <a:lnTo>
                        <a:pt x="265" y="1893"/>
                      </a:lnTo>
                      <a:lnTo>
                        <a:pt x="284" y="1895"/>
                      </a:lnTo>
                      <a:lnTo>
                        <a:pt x="303" y="1896"/>
                      </a:lnTo>
                      <a:lnTo>
                        <a:pt x="323" y="1898"/>
                      </a:lnTo>
                      <a:lnTo>
                        <a:pt x="343" y="1899"/>
                      </a:lnTo>
                      <a:lnTo>
                        <a:pt x="363" y="1901"/>
                      </a:lnTo>
                      <a:lnTo>
                        <a:pt x="382" y="1901"/>
                      </a:lnTo>
                      <a:lnTo>
                        <a:pt x="399" y="1899"/>
                      </a:lnTo>
                      <a:lnTo>
                        <a:pt x="415" y="1899"/>
                      </a:lnTo>
                      <a:lnTo>
                        <a:pt x="429" y="1896"/>
                      </a:lnTo>
                      <a:lnTo>
                        <a:pt x="442" y="1893"/>
                      </a:lnTo>
                      <a:lnTo>
                        <a:pt x="444" y="1901"/>
                      </a:lnTo>
                      <a:lnTo>
                        <a:pt x="447" y="1921"/>
                      </a:lnTo>
                      <a:lnTo>
                        <a:pt x="445" y="1950"/>
                      </a:lnTo>
                      <a:lnTo>
                        <a:pt x="435" y="1983"/>
                      </a:lnTo>
                      <a:lnTo>
                        <a:pt x="421" y="2014"/>
                      </a:lnTo>
                      <a:lnTo>
                        <a:pt x="412" y="2040"/>
                      </a:lnTo>
                      <a:lnTo>
                        <a:pt x="408" y="2063"/>
                      </a:lnTo>
                      <a:lnTo>
                        <a:pt x="409" y="2085"/>
                      </a:lnTo>
                      <a:lnTo>
                        <a:pt x="418" y="2109"/>
                      </a:lnTo>
                      <a:lnTo>
                        <a:pt x="432" y="2138"/>
                      </a:lnTo>
                      <a:lnTo>
                        <a:pt x="445" y="2174"/>
                      </a:lnTo>
                      <a:lnTo>
                        <a:pt x="451" y="2219"/>
                      </a:lnTo>
                      <a:lnTo>
                        <a:pt x="452" y="2334"/>
                      </a:lnTo>
                      <a:lnTo>
                        <a:pt x="455" y="2520"/>
                      </a:lnTo>
                      <a:lnTo>
                        <a:pt x="457" y="2693"/>
                      </a:lnTo>
                      <a:lnTo>
                        <a:pt x="458" y="2769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9" name="Freeform 24"/>
                <p:cNvSpPr>
                  <a:spLocks/>
                </p:cNvSpPr>
                <p:nvPr/>
              </p:nvSpPr>
              <p:spPr bwMode="auto">
                <a:xfrm>
                  <a:off x="7196" y="2964"/>
                  <a:ext cx="43" cy="185"/>
                </a:xfrm>
                <a:custGeom>
                  <a:avLst/>
                  <a:gdLst>
                    <a:gd name="T0" fmla="*/ 9 w 47"/>
                    <a:gd name="T1" fmla="*/ 0 h 203"/>
                    <a:gd name="T2" fmla="*/ 8 w 47"/>
                    <a:gd name="T3" fmla="*/ 12 h 203"/>
                    <a:gd name="T4" fmla="*/ 6 w 47"/>
                    <a:gd name="T5" fmla="*/ 36 h 203"/>
                    <a:gd name="T6" fmla="*/ 5 w 47"/>
                    <a:gd name="T7" fmla="*/ 63 h 203"/>
                    <a:gd name="T8" fmla="*/ 1 w 47"/>
                    <a:gd name="T9" fmla="*/ 78 h 203"/>
                    <a:gd name="T10" fmla="*/ 0 w 47"/>
                    <a:gd name="T11" fmla="*/ 79 h 203"/>
                    <a:gd name="T12" fmla="*/ 3 w 47"/>
                    <a:gd name="T13" fmla="*/ 80 h 203"/>
                    <a:gd name="T14" fmla="*/ 5 w 47"/>
                    <a:gd name="T15" fmla="*/ 81 h 203"/>
                    <a:gd name="T16" fmla="*/ 6 w 47"/>
                    <a:gd name="T17" fmla="*/ 81 h 203"/>
                    <a:gd name="T18" fmla="*/ 10 w 47"/>
                    <a:gd name="T19" fmla="*/ 81 h 203"/>
                    <a:gd name="T20" fmla="*/ 13 w 47"/>
                    <a:gd name="T21" fmla="*/ 80 h 203"/>
                    <a:gd name="T22" fmla="*/ 15 w 47"/>
                    <a:gd name="T23" fmla="*/ 80 h 203"/>
                    <a:gd name="T24" fmla="*/ 16 w 47"/>
                    <a:gd name="T25" fmla="*/ 80 h 203"/>
                    <a:gd name="T26" fmla="*/ 19 w 47"/>
                    <a:gd name="T27" fmla="*/ 5 h 203"/>
                    <a:gd name="T28" fmla="*/ 9 w 47"/>
                    <a:gd name="T29" fmla="*/ 0 h 20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7"/>
                    <a:gd name="T46" fmla="*/ 0 h 203"/>
                    <a:gd name="T47" fmla="*/ 47 w 47"/>
                    <a:gd name="T48" fmla="*/ 203 h 20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7" h="203">
                      <a:moveTo>
                        <a:pt x="21" y="0"/>
                      </a:moveTo>
                      <a:lnTo>
                        <a:pt x="20" y="29"/>
                      </a:lnTo>
                      <a:lnTo>
                        <a:pt x="16" y="93"/>
                      </a:lnTo>
                      <a:lnTo>
                        <a:pt x="8" y="160"/>
                      </a:lnTo>
                      <a:lnTo>
                        <a:pt x="1" y="196"/>
                      </a:lnTo>
                      <a:lnTo>
                        <a:pt x="0" y="199"/>
                      </a:lnTo>
                      <a:lnTo>
                        <a:pt x="3" y="201"/>
                      </a:lnTo>
                      <a:lnTo>
                        <a:pt x="8" y="203"/>
                      </a:lnTo>
                      <a:lnTo>
                        <a:pt x="16" y="203"/>
                      </a:lnTo>
                      <a:lnTo>
                        <a:pt x="24" y="203"/>
                      </a:lnTo>
                      <a:lnTo>
                        <a:pt x="31" y="201"/>
                      </a:lnTo>
                      <a:lnTo>
                        <a:pt x="37" y="201"/>
                      </a:lnTo>
                      <a:lnTo>
                        <a:pt x="39" y="201"/>
                      </a:lnTo>
                      <a:lnTo>
                        <a:pt x="47" y="10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0" name="Freeform 25"/>
                <p:cNvSpPr>
                  <a:spLocks/>
                </p:cNvSpPr>
                <p:nvPr/>
              </p:nvSpPr>
              <p:spPr bwMode="auto">
                <a:xfrm>
                  <a:off x="7253" y="2735"/>
                  <a:ext cx="527" cy="707"/>
                </a:xfrm>
                <a:custGeom>
                  <a:avLst/>
                  <a:gdLst>
                    <a:gd name="T0" fmla="*/ 4 w 578"/>
                    <a:gd name="T1" fmla="*/ 179 h 776"/>
                    <a:gd name="T2" fmla="*/ 13 w 578"/>
                    <a:gd name="T3" fmla="*/ 180 h 776"/>
                    <a:gd name="T4" fmla="*/ 24 w 578"/>
                    <a:gd name="T5" fmla="*/ 182 h 776"/>
                    <a:gd name="T6" fmla="*/ 56 w 578"/>
                    <a:gd name="T7" fmla="*/ 191 h 776"/>
                    <a:gd name="T8" fmla="*/ 70 w 578"/>
                    <a:gd name="T9" fmla="*/ 202 h 776"/>
                    <a:gd name="T10" fmla="*/ 83 w 578"/>
                    <a:gd name="T11" fmla="*/ 213 h 776"/>
                    <a:gd name="T12" fmla="*/ 105 w 578"/>
                    <a:gd name="T13" fmla="*/ 217 h 776"/>
                    <a:gd name="T14" fmla="*/ 116 w 578"/>
                    <a:gd name="T15" fmla="*/ 218 h 776"/>
                    <a:gd name="T16" fmla="*/ 129 w 578"/>
                    <a:gd name="T17" fmla="*/ 222 h 776"/>
                    <a:gd name="T18" fmla="*/ 132 w 578"/>
                    <a:gd name="T19" fmla="*/ 249 h 776"/>
                    <a:gd name="T20" fmla="*/ 110 w 578"/>
                    <a:gd name="T21" fmla="*/ 278 h 776"/>
                    <a:gd name="T22" fmla="*/ 100 w 578"/>
                    <a:gd name="T23" fmla="*/ 271 h 776"/>
                    <a:gd name="T24" fmla="*/ 91 w 578"/>
                    <a:gd name="T25" fmla="*/ 267 h 776"/>
                    <a:gd name="T26" fmla="*/ 68 w 578"/>
                    <a:gd name="T27" fmla="*/ 260 h 776"/>
                    <a:gd name="T28" fmla="*/ 67 w 578"/>
                    <a:gd name="T29" fmla="*/ 266 h 776"/>
                    <a:gd name="T30" fmla="*/ 89 w 578"/>
                    <a:gd name="T31" fmla="*/ 282 h 776"/>
                    <a:gd name="T32" fmla="*/ 109 w 578"/>
                    <a:gd name="T33" fmla="*/ 291 h 776"/>
                    <a:gd name="T34" fmla="*/ 127 w 578"/>
                    <a:gd name="T35" fmla="*/ 294 h 776"/>
                    <a:gd name="T36" fmla="*/ 145 w 578"/>
                    <a:gd name="T37" fmla="*/ 286 h 776"/>
                    <a:gd name="T38" fmla="*/ 166 w 578"/>
                    <a:gd name="T39" fmla="*/ 265 h 776"/>
                    <a:gd name="T40" fmla="*/ 172 w 578"/>
                    <a:gd name="T41" fmla="*/ 271 h 776"/>
                    <a:gd name="T42" fmla="*/ 160 w 578"/>
                    <a:gd name="T43" fmla="*/ 296 h 776"/>
                    <a:gd name="T44" fmla="*/ 164 w 578"/>
                    <a:gd name="T45" fmla="*/ 302 h 776"/>
                    <a:gd name="T46" fmla="*/ 193 w 578"/>
                    <a:gd name="T47" fmla="*/ 306 h 776"/>
                    <a:gd name="T48" fmla="*/ 211 w 578"/>
                    <a:gd name="T49" fmla="*/ 296 h 776"/>
                    <a:gd name="T50" fmla="*/ 211 w 578"/>
                    <a:gd name="T51" fmla="*/ 280 h 776"/>
                    <a:gd name="T52" fmla="*/ 228 w 578"/>
                    <a:gd name="T53" fmla="*/ 237 h 776"/>
                    <a:gd name="T54" fmla="*/ 228 w 578"/>
                    <a:gd name="T55" fmla="*/ 174 h 776"/>
                    <a:gd name="T56" fmla="*/ 224 w 578"/>
                    <a:gd name="T57" fmla="*/ 169 h 776"/>
                    <a:gd name="T58" fmla="*/ 211 w 578"/>
                    <a:gd name="T59" fmla="*/ 162 h 776"/>
                    <a:gd name="T60" fmla="*/ 210 w 578"/>
                    <a:gd name="T61" fmla="*/ 166 h 776"/>
                    <a:gd name="T62" fmla="*/ 219 w 578"/>
                    <a:gd name="T63" fmla="*/ 179 h 776"/>
                    <a:gd name="T64" fmla="*/ 211 w 578"/>
                    <a:gd name="T65" fmla="*/ 186 h 776"/>
                    <a:gd name="T66" fmla="*/ 204 w 578"/>
                    <a:gd name="T67" fmla="*/ 206 h 776"/>
                    <a:gd name="T68" fmla="*/ 199 w 578"/>
                    <a:gd name="T69" fmla="*/ 220 h 776"/>
                    <a:gd name="T70" fmla="*/ 184 w 578"/>
                    <a:gd name="T71" fmla="*/ 200 h 776"/>
                    <a:gd name="T72" fmla="*/ 186 w 578"/>
                    <a:gd name="T73" fmla="*/ 189 h 776"/>
                    <a:gd name="T74" fmla="*/ 180 w 578"/>
                    <a:gd name="T75" fmla="*/ 179 h 776"/>
                    <a:gd name="T76" fmla="*/ 168 w 578"/>
                    <a:gd name="T77" fmla="*/ 172 h 776"/>
                    <a:gd name="T78" fmla="*/ 141 w 578"/>
                    <a:gd name="T79" fmla="*/ 144 h 776"/>
                    <a:gd name="T80" fmla="*/ 121 w 578"/>
                    <a:gd name="T81" fmla="*/ 108 h 776"/>
                    <a:gd name="T82" fmla="*/ 91 w 578"/>
                    <a:gd name="T83" fmla="*/ 35 h 776"/>
                    <a:gd name="T84" fmla="*/ 81 w 578"/>
                    <a:gd name="T85" fmla="*/ 5 h 776"/>
                    <a:gd name="T86" fmla="*/ 73 w 578"/>
                    <a:gd name="T87" fmla="*/ 9 h 776"/>
                    <a:gd name="T88" fmla="*/ 61 w 578"/>
                    <a:gd name="T89" fmla="*/ 19 h 776"/>
                    <a:gd name="T90" fmla="*/ 47 w 578"/>
                    <a:gd name="T91" fmla="*/ 16 h 776"/>
                    <a:gd name="T92" fmla="*/ 46 w 578"/>
                    <a:gd name="T93" fmla="*/ 42 h 776"/>
                    <a:gd name="T94" fmla="*/ 72 w 578"/>
                    <a:gd name="T95" fmla="*/ 129 h 776"/>
                    <a:gd name="T96" fmla="*/ 70 w 578"/>
                    <a:gd name="T97" fmla="*/ 155 h 776"/>
                    <a:gd name="T98" fmla="*/ 58 w 578"/>
                    <a:gd name="T99" fmla="*/ 133 h 776"/>
                    <a:gd name="T100" fmla="*/ 36 w 578"/>
                    <a:gd name="T101" fmla="*/ 81 h 776"/>
                    <a:gd name="T102" fmla="*/ 27 w 578"/>
                    <a:gd name="T103" fmla="*/ 81 h 776"/>
                    <a:gd name="T104" fmla="*/ 16 w 578"/>
                    <a:gd name="T105" fmla="*/ 105 h 776"/>
                    <a:gd name="T106" fmla="*/ 5 w 578"/>
                    <a:gd name="T107" fmla="*/ 107 h 77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578"/>
                    <a:gd name="T163" fmla="*/ 0 h 776"/>
                    <a:gd name="T164" fmla="*/ 578 w 578"/>
                    <a:gd name="T165" fmla="*/ 776 h 77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578" h="776">
                      <a:moveTo>
                        <a:pt x="10" y="269"/>
                      </a:moveTo>
                      <a:lnTo>
                        <a:pt x="0" y="452"/>
                      </a:lnTo>
                      <a:lnTo>
                        <a:pt x="1" y="453"/>
                      </a:lnTo>
                      <a:lnTo>
                        <a:pt x="4" y="455"/>
                      </a:lnTo>
                      <a:lnTo>
                        <a:pt x="7" y="458"/>
                      </a:lnTo>
                      <a:lnTo>
                        <a:pt x="11" y="459"/>
                      </a:lnTo>
                      <a:lnTo>
                        <a:pt x="20" y="459"/>
                      </a:lnTo>
                      <a:lnTo>
                        <a:pt x="30" y="458"/>
                      </a:lnTo>
                      <a:lnTo>
                        <a:pt x="39" y="458"/>
                      </a:lnTo>
                      <a:lnTo>
                        <a:pt x="43" y="458"/>
                      </a:lnTo>
                      <a:lnTo>
                        <a:pt x="47" y="459"/>
                      </a:lnTo>
                      <a:lnTo>
                        <a:pt x="60" y="462"/>
                      </a:lnTo>
                      <a:lnTo>
                        <a:pt x="79" y="468"/>
                      </a:lnTo>
                      <a:lnTo>
                        <a:pt x="101" y="474"/>
                      </a:lnTo>
                      <a:lnTo>
                        <a:pt x="122" y="481"/>
                      </a:lnTo>
                      <a:lnTo>
                        <a:pt x="141" y="487"/>
                      </a:lnTo>
                      <a:lnTo>
                        <a:pt x="155" y="491"/>
                      </a:lnTo>
                      <a:lnTo>
                        <a:pt x="163" y="494"/>
                      </a:lnTo>
                      <a:lnTo>
                        <a:pt x="168" y="502"/>
                      </a:lnTo>
                      <a:lnTo>
                        <a:pt x="177" y="515"/>
                      </a:lnTo>
                      <a:lnTo>
                        <a:pt x="186" y="528"/>
                      </a:lnTo>
                      <a:lnTo>
                        <a:pt x="196" y="537"/>
                      </a:lnTo>
                      <a:lnTo>
                        <a:pt x="201" y="538"/>
                      </a:lnTo>
                      <a:lnTo>
                        <a:pt x="212" y="541"/>
                      </a:lnTo>
                      <a:lnTo>
                        <a:pt x="224" y="544"/>
                      </a:lnTo>
                      <a:lnTo>
                        <a:pt x="237" y="547"/>
                      </a:lnTo>
                      <a:lnTo>
                        <a:pt x="250" y="550"/>
                      </a:lnTo>
                      <a:lnTo>
                        <a:pt x="263" y="551"/>
                      </a:lnTo>
                      <a:lnTo>
                        <a:pt x="273" y="551"/>
                      </a:lnTo>
                      <a:lnTo>
                        <a:pt x="281" y="551"/>
                      </a:lnTo>
                      <a:lnTo>
                        <a:pt x="286" y="551"/>
                      </a:lnTo>
                      <a:lnTo>
                        <a:pt x="294" y="553"/>
                      </a:lnTo>
                      <a:lnTo>
                        <a:pt x="302" y="554"/>
                      </a:lnTo>
                      <a:lnTo>
                        <a:pt x="311" y="557"/>
                      </a:lnTo>
                      <a:lnTo>
                        <a:pt x="318" y="561"/>
                      </a:lnTo>
                      <a:lnTo>
                        <a:pt x="325" y="564"/>
                      </a:lnTo>
                      <a:lnTo>
                        <a:pt x="330" y="567"/>
                      </a:lnTo>
                      <a:lnTo>
                        <a:pt x="333" y="570"/>
                      </a:lnTo>
                      <a:lnTo>
                        <a:pt x="334" y="590"/>
                      </a:lnTo>
                      <a:lnTo>
                        <a:pt x="331" y="632"/>
                      </a:lnTo>
                      <a:lnTo>
                        <a:pt x="322" y="675"/>
                      </a:lnTo>
                      <a:lnTo>
                        <a:pt x="307" y="700"/>
                      </a:lnTo>
                      <a:lnTo>
                        <a:pt x="291" y="705"/>
                      </a:lnTo>
                      <a:lnTo>
                        <a:pt x="281" y="705"/>
                      </a:lnTo>
                      <a:lnTo>
                        <a:pt x="272" y="703"/>
                      </a:lnTo>
                      <a:lnTo>
                        <a:pt x="266" y="697"/>
                      </a:lnTo>
                      <a:lnTo>
                        <a:pt x="261" y="691"/>
                      </a:lnTo>
                      <a:lnTo>
                        <a:pt x="255" y="687"/>
                      </a:lnTo>
                      <a:lnTo>
                        <a:pt x="249" y="682"/>
                      </a:lnTo>
                      <a:lnTo>
                        <a:pt x="248" y="681"/>
                      </a:lnTo>
                      <a:lnTo>
                        <a:pt x="243" y="680"/>
                      </a:lnTo>
                      <a:lnTo>
                        <a:pt x="233" y="677"/>
                      </a:lnTo>
                      <a:lnTo>
                        <a:pt x="220" y="671"/>
                      </a:lnTo>
                      <a:lnTo>
                        <a:pt x="204" y="665"/>
                      </a:lnTo>
                      <a:lnTo>
                        <a:pt x="187" y="661"/>
                      </a:lnTo>
                      <a:lnTo>
                        <a:pt x="174" y="658"/>
                      </a:lnTo>
                      <a:lnTo>
                        <a:pt x="164" y="657"/>
                      </a:lnTo>
                      <a:lnTo>
                        <a:pt x="160" y="659"/>
                      </a:lnTo>
                      <a:lnTo>
                        <a:pt x="163" y="665"/>
                      </a:lnTo>
                      <a:lnTo>
                        <a:pt x="170" y="674"/>
                      </a:lnTo>
                      <a:lnTo>
                        <a:pt x="181" y="684"/>
                      </a:lnTo>
                      <a:lnTo>
                        <a:pt x="196" y="695"/>
                      </a:lnTo>
                      <a:lnTo>
                        <a:pt x="212" y="705"/>
                      </a:lnTo>
                      <a:lnTo>
                        <a:pt x="227" y="716"/>
                      </a:lnTo>
                      <a:lnTo>
                        <a:pt x="242" y="724"/>
                      </a:lnTo>
                      <a:lnTo>
                        <a:pt x="255" y="729"/>
                      </a:lnTo>
                      <a:lnTo>
                        <a:pt x="266" y="733"/>
                      </a:lnTo>
                      <a:lnTo>
                        <a:pt x="276" y="736"/>
                      </a:lnTo>
                      <a:lnTo>
                        <a:pt x="288" y="740"/>
                      </a:lnTo>
                      <a:lnTo>
                        <a:pt x="298" y="743"/>
                      </a:lnTo>
                      <a:lnTo>
                        <a:pt x="308" y="746"/>
                      </a:lnTo>
                      <a:lnTo>
                        <a:pt x="317" y="749"/>
                      </a:lnTo>
                      <a:lnTo>
                        <a:pt x="324" y="749"/>
                      </a:lnTo>
                      <a:lnTo>
                        <a:pt x="328" y="749"/>
                      </a:lnTo>
                      <a:lnTo>
                        <a:pt x="346" y="740"/>
                      </a:lnTo>
                      <a:lnTo>
                        <a:pt x="363" y="729"/>
                      </a:lnTo>
                      <a:lnTo>
                        <a:pt x="379" y="713"/>
                      </a:lnTo>
                      <a:lnTo>
                        <a:pt x="395" y="698"/>
                      </a:lnTo>
                      <a:lnTo>
                        <a:pt x="406" y="684"/>
                      </a:lnTo>
                      <a:lnTo>
                        <a:pt x="418" y="672"/>
                      </a:lnTo>
                      <a:lnTo>
                        <a:pt x="426" y="667"/>
                      </a:lnTo>
                      <a:lnTo>
                        <a:pt x="433" y="667"/>
                      </a:lnTo>
                      <a:lnTo>
                        <a:pt x="436" y="675"/>
                      </a:lnTo>
                      <a:lnTo>
                        <a:pt x="433" y="687"/>
                      </a:lnTo>
                      <a:lnTo>
                        <a:pt x="428" y="703"/>
                      </a:lnTo>
                      <a:lnTo>
                        <a:pt x="420" y="720"/>
                      </a:lnTo>
                      <a:lnTo>
                        <a:pt x="413" y="737"/>
                      </a:lnTo>
                      <a:lnTo>
                        <a:pt x="406" y="752"/>
                      </a:lnTo>
                      <a:lnTo>
                        <a:pt x="400" y="760"/>
                      </a:lnTo>
                      <a:lnTo>
                        <a:pt x="399" y="765"/>
                      </a:lnTo>
                      <a:lnTo>
                        <a:pt x="403" y="766"/>
                      </a:lnTo>
                      <a:lnTo>
                        <a:pt x="412" y="767"/>
                      </a:lnTo>
                      <a:lnTo>
                        <a:pt x="428" y="769"/>
                      </a:lnTo>
                      <a:lnTo>
                        <a:pt x="446" y="772"/>
                      </a:lnTo>
                      <a:lnTo>
                        <a:pt x="467" y="775"/>
                      </a:lnTo>
                      <a:lnTo>
                        <a:pt x="488" y="776"/>
                      </a:lnTo>
                      <a:lnTo>
                        <a:pt x="508" y="775"/>
                      </a:lnTo>
                      <a:lnTo>
                        <a:pt x="527" y="773"/>
                      </a:lnTo>
                      <a:lnTo>
                        <a:pt x="533" y="766"/>
                      </a:lnTo>
                      <a:lnTo>
                        <a:pt x="530" y="753"/>
                      </a:lnTo>
                      <a:lnTo>
                        <a:pt x="524" y="739"/>
                      </a:lnTo>
                      <a:lnTo>
                        <a:pt x="520" y="729"/>
                      </a:lnTo>
                      <a:lnTo>
                        <a:pt x="523" y="723"/>
                      </a:lnTo>
                      <a:lnTo>
                        <a:pt x="530" y="710"/>
                      </a:lnTo>
                      <a:lnTo>
                        <a:pt x="540" y="693"/>
                      </a:lnTo>
                      <a:lnTo>
                        <a:pt x="552" y="668"/>
                      </a:lnTo>
                      <a:lnTo>
                        <a:pt x="563" y="638"/>
                      </a:lnTo>
                      <a:lnTo>
                        <a:pt x="572" y="603"/>
                      </a:lnTo>
                      <a:lnTo>
                        <a:pt x="578" y="563"/>
                      </a:lnTo>
                      <a:lnTo>
                        <a:pt x="576" y="518"/>
                      </a:lnTo>
                      <a:lnTo>
                        <a:pt x="573" y="469"/>
                      </a:lnTo>
                      <a:lnTo>
                        <a:pt x="572" y="445"/>
                      </a:lnTo>
                      <a:lnTo>
                        <a:pt x="573" y="438"/>
                      </a:lnTo>
                      <a:lnTo>
                        <a:pt x="573" y="436"/>
                      </a:lnTo>
                      <a:lnTo>
                        <a:pt x="570" y="435"/>
                      </a:lnTo>
                      <a:lnTo>
                        <a:pt x="566" y="430"/>
                      </a:lnTo>
                      <a:lnTo>
                        <a:pt x="557" y="426"/>
                      </a:lnTo>
                      <a:lnTo>
                        <a:pt x="547" y="420"/>
                      </a:lnTo>
                      <a:lnTo>
                        <a:pt x="539" y="415"/>
                      </a:lnTo>
                      <a:lnTo>
                        <a:pt x="530" y="410"/>
                      </a:lnTo>
                      <a:lnTo>
                        <a:pt x="523" y="409"/>
                      </a:lnTo>
                      <a:lnTo>
                        <a:pt x="520" y="409"/>
                      </a:lnTo>
                      <a:lnTo>
                        <a:pt x="521" y="413"/>
                      </a:lnTo>
                      <a:lnTo>
                        <a:pt x="526" y="419"/>
                      </a:lnTo>
                      <a:lnTo>
                        <a:pt x="531" y="428"/>
                      </a:lnTo>
                      <a:lnTo>
                        <a:pt x="540" y="438"/>
                      </a:lnTo>
                      <a:lnTo>
                        <a:pt x="546" y="448"/>
                      </a:lnTo>
                      <a:lnTo>
                        <a:pt x="552" y="456"/>
                      </a:lnTo>
                      <a:lnTo>
                        <a:pt x="554" y="465"/>
                      </a:lnTo>
                      <a:lnTo>
                        <a:pt x="552" y="469"/>
                      </a:lnTo>
                      <a:lnTo>
                        <a:pt x="540" y="474"/>
                      </a:lnTo>
                      <a:lnTo>
                        <a:pt x="527" y="472"/>
                      </a:lnTo>
                      <a:lnTo>
                        <a:pt x="517" y="471"/>
                      </a:lnTo>
                      <a:lnTo>
                        <a:pt x="513" y="469"/>
                      </a:lnTo>
                      <a:lnTo>
                        <a:pt x="514" y="485"/>
                      </a:lnTo>
                      <a:lnTo>
                        <a:pt x="516" y="520"/>
                      </a:lnTo>
                      <a:lnTo>
                        <a:pt x="517" y="554"/>
                      </a:lnTo>
                      <a:lnTo>
                        <a:pt x="513" y="570"/>
                      </a:lnTo>
                      <a:lnTo>
                        <a:pt x="507" y="567"/>
                      </a:lnTo>
                      <a:lnTo>
                        <a:pt x="500" y="559"/>
                      </a:lnTo>
                      <a:lnTo>
                        <a:pt x="490" y="549"/>
                      </a:lnTo>
                      <a:lnTo>
                        <a:pt x="480" y="534"/>
                      </a:lnTo>
                      <a:lnTo>
                        <a:pt x="471" y="520"/>
                      </a:lnTo>
                      <a:lnTo>
                        <a:pt x="464" y="507"/>
                      </a:lnTo>
                      <a:lnTo>
                        <a:pt x="459" y="495"/>
                      </a:lnTo>
                      <a:lnTo>
                        <a:pt x="461" y="488"/>
                      </a:lnTo>
                      <a:lnTo>
                        <a:pt x="468" y="481"/>
                      </a:lnTo>
                      <a:lnTo>
                        <a:pt x="472" y="477"/>
                      </a:lnTo>
                      <a:lnTo>
                        <a:pt x="474" y="472"/>
                      </a:lnTo>
                      <a:lnTo>
                        <a:pt x="471" y="468"/>
                      </a:lnTo>
                      <a:lnTo>
                        <a:pt x="462" y="461"/>
                      </a:lnTo>
                      <a:lnTo>
                        <a:pt x="452" y="455"/>
                      </a:lnTo>
                      <a:lnTo>
                        <a:pt x="444" y="449"/>
                      </a:lnTo>
                      <a:lnTo>
                        <a:pt x="439" y="448"/>
                      </a:lnTo>
                      <a:lnTo>
                        <a:pt x="435" y="445"/>
                      </a:lnTo>
                      <a:lnTo>
                        <a:pt x="425" y="435"/>
                      </a:lnTo>
                      <a:lnTo>
                        <a:pt x="410" y="420"/>
                      </a:lnTo>
                      <a:lnTo>
                        <a:pt x="392" y="403"/>
                      </a:lnTo>
                      <a:lnTo>
                        <a:pt x="373" y="384"/>
                      </a:lnTo>
                      <a:lnTo>
                        <a:pt x="356" y="366"/>
                      </a:lnTo>
                      <a:lnTo>
                        <a:pt x="341" y="347"/>
                      </a:lnTo>
                      <a:lnTo>
                        <a:pt x="331" y="332"/>
                      </a:lnTo>
                      <a:lnTo>
                        <a:pt x="321" y="311"/>
                      </a:lnTo>
                      <a:lnTo>
                        <a:pt x="305" y="275"/>
                      </a:lnTo>
                      <a:lnTo>
                        <a:pt x="288" y="232"/>
                      </a:lnTo>
                      <a:lnTo>
                        <a:pt x="268" y="183"/>
                      </a:lnTo>
                      <a:lnTo>
                        <a:pt x="249" y="134"/>
                      </a:lnTo>
                      <a:lnTo>
                        <a:pt x="232" y="89"/>
                      </a:lnTo>
                      <a:lnTo>
                        <a:pt x="219" y="53"/>
                      </a:lnTo>
                      <a:lnTo>
                        <a:pt x="213" y="32"/>
                      </a:lnTo>
                      <a:lnTo>
                        <a:pt x="209" y="17"/>
                      </a:lnTo>
                      <a:lnTo>
                        <a:pt x="204" y="6"/>
                      </a:lnTo>
                      <a:lnTo>
                        <a:pt x="199" y="0"/>
                      </a:lnTo>
                      <a:lnTo>
                        <a:pt x="194" y="1"/>
                      </a:lnTo>
                      <a:lnTo>
                        <a:pt x="190" y="10"/>
                      </a:lnTo>
                      <a:lnTo>
                        <a:pt x="184" y="23"/>
                      </a:lnTo>
                      <a:lnTo>
                        <a:pt x="178" y="37"/>
                      </a:lnTo>
                      <a:lnTo>
                        <a:pt x="170" y="44"/>
                      </a:lnTo>
                      <a:lnTo>
                        <a:pt x="160" y="46"/>
                      </a:lnTo>
                      <a:lnTo>
                        <a:pt x="151" y="47"/>
                      </a:lnTo>
                      <a:lnTo>
                        <a:pt x="142" y="46"/>
                      </a:lnTo>
                      <a:lnTo>
                        <a:pt x="134" y="44"/>
                      </a:lnTo>
                      <a:lnTo>
                        <a:pt x="127" y="43"/>
                      </a:lnTo>
                      <a:lnTo>
                        <a:pt x="121" y="42"/>
                      </a:lnTo>
                      <a:lnTo>
                        <a:pt x="115" y="43"/>
                      </a:lnTo>
                      <a:lnTo>
                        <a:pt x="111" y="44"/>
                      </a:lnTo>
                      <a:lnTo>
                        <a:pt x="108" y="63"/>
                      </a:lnTo>
                      <a:lnTo>
                        <a:pt x="115" y="104"/>
                      </a:lnTo>
                      <a:lnTo>
                        <a:pt x="129" y="155"/>
                      </a:lnTo>
                      <a:lnTo>
                        <a:pt x="147" y="214"/>
                      </a:lnTo>
                      <a:lnTo>
                        <a:pt x="165" y="275"/>
                      </a:lnTo>
                      <a:lnTo>
                        <a:pt x="181" y="328"/>
                      </a:lnTo>
                      <a:lnTo>
                        <a:pt x="193" y="368"/>
                      </a:lnTo>
                      <a:lnTo>
                        <a:pt x="194" y="390"/>
                      </a:lnTo>
                      <a:lnTo>
                        <a:pt x="186" y="399"/>
                      </a:lnTo>
                      <a:lnTo>
                        <a:pt x="177" y="393"/>
                      </a:lnTo>
                      <a:lnTo>
                        <a:pt x="170" y="383"/>
                      </a:lnTo>
                      <a:lnTo>
                        <a:pt x="163" y="373"/>
                      </a:lnTo>
                      <a:lnTo>
                        <a:pt x="157" y="361"/>
                      </a:lnTo>
                      <a:lnTo>
                        <a:pt x="148" y="338"/>
                      </a:lnTo>
                      <a:lnTo>
                        <a:pt x="135" y="307"/>
                      </a:lnTo>
                      <a:lnTo>
                        <a:pt x="119" y="271"/>
                      </a:lnTo>
                      <a:lnTo>
                        <a:pt x="105" y="236"/>
                      </a:lnTo>
                      <a:lnTo>
                        <a:pt x="92" y="206"/>
                      </a:lnTo>
                      <a:lnTo>
                        <a:pt x="80" y="184"/>
                      </a:lnTo>
                      <a:lnTo>
                        <a:pt x="75" y="177"/>
                      </a:lnTo>
                      <a:lnTo>
                        <a:pt x="72" y="187"/>
                      </a:lnTo>
                      <a:lnTo>
                        <a:pt x="70" y="209"/>
                      </a:lnTo>
                      <a:lnTo>
                        <a:pt x="67" y="233"/>
                      </a:lnTo>
                      <a:lnTo>
                        <a:pt x="57" y="252"/>
                      </a:lnTo>
                      <a:lnTo>
                        <a:pt x="47" y="259"/>
                      </a:lnTo>
                      <a:lnTo>
                        <a:pt x="39" y="265"/>
                      </a:lnTo>
                      <a:lnTo>
                        <a:pt x="31" y="268"/>
                      </a:lnTo>
                      <a:lnTo>
                        <a:pt x="24" y="269"/>
                      </a:lnTo>
                      <a:lnTo>
                        <a:pt x="18" y="269"/>
                      </a:lnTo>
                      <a:lnTo>
                        <a:pt x="14" y="269"/>
                      </a:lnTo>
                      <a:lnTo>
                        <a:pt x="11" y="269"/>
                      </a:lnTo>
                      <a:lnTo>
                        <a:pt x="10" y="2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1" name="Freeform 26"/>
                <p:cNvSpPr>
                  <a:spLocks/>
                </p:cNvSpPr>
                <p:nvPr/>
              </p:nvSpPr>
              <p:spPr bwMode="auto">
                <a:xfrm>
                  <a:off x="7560" y="3144"/>
                  <a:ext cx="79" cy="81"/>
                </a:xfrm>
                <a:custGeom>
                  <a:avLst/>
                  <a:gdLst>
                    <a:gd name="T0" fmla="*/ 18 w 86"/>
                    <a:gd name="T1" fmla="*/ 4 h 89"/>
                    <a:gd name="T2" fmla="*/ 15 w 86"/>
                    <a:gd name="T3" fmla="*/ 6 h 89"/>
                    <a:gd name="T4" fmla="*/ 8 w 86"/>
                    <a:gd name="T5" fmla="*/ 15 h 89"/>
                    <a:gd name="T6" fmla="*/ 6 w 86"/>
                    <a:gd name="T7" fmla="*/ 25 h 89"/>
                    <a:gd name="T8" fmla="*/ 0 w 86"/>
                    <a:gd name="T9" fmla="*/ 32 h 89"/>
                    <a:gd name="T10" fmla="*/ 3 w 86"/>
                    <a:gd name="T11" fmla="*/ 35 h 89"/>
                    <a:gd name="T12" fmla="*/ 6 w 86"/>
                    <a:gd name="T13" fmla="*/ 35 h 89"/>
                    <a:gd name="T14" fmla="*/ 7 w 86"/>
                    <a:gd name="T15" fmla="*/ 35 h 89"/>
                    <a:gd name="T16" fmla="*/ 11 w 86"/>
                    <a:gd name="T17" fmla="*/ 35 h 89"/>
                    <a:gd name="T18" fmla="*/ 15 w 86"/>
                    <a:gd name="T19" fmla="*/ 33 h 89"/>
                    <a:gd name="T20" fmla="*/ 18 w 86"/>
                    <a:gd name="T21" fmla="*/ 33 h 89"/>
                    <a:gd name="T22" fmla="*/ 22 w 86"/>
                    <a:gd name="T23" fmla="*/ 35 h 89"/>
                    <a:gd name="T24" fmla="*/ 26 w 86"/>
                    <a:gd name="T25" fmla="*/ 33 h 89"/>
                    <a:gd name="T26" fmla="*/ 31 w 86"/>
                    <a:gd name="T27" fmla="*/ 32 h 89"/>
                    <a:gd name="T28" fmla="*/ 34 w 86"/>
                    <a:gd name="T29" fmla="*/ 31 h 89"/>
                    <a:gd name="T30" fmla="*/ 37 w 86"/>
                    <a:gd name="T31" fmla="*/ 28 h 89"/>
                    <a:gd name="T32" fmla="*/ 37 w 86"/>
                    <a:gd name="T33" fmla="*/ 23 h 89"/>
                    <a:gd name="T34" fmla="*/ 37 w 86"/>
                    <a:gd name="T35" fmla="*/ 17 h 89"/>
                    <a:gd name="T36" fmla="*/ 35 w 86"/>
                    <a:gd name="T37" fmla="*/ 13 h 89"/>
                    <a:gd name="T38" fmla="*/ 34 w 86"/>
                    <a:gd name="T39" fmla="*/ 9 h 89"/>
                    <a:gd name="T40" fmla="*/ 34 w 86"/>
                    <a:gd name="T41" fmla="*/ 6 h 89"/>
                    <a:gd name="T42" fmla="*/ 36 w 86"/>
                    <a:gd name="T43" fmla="*/ 5 h 89"/>
                    <a:gd name="T44" fmla="*/ 37 w 86"/>
                    <a:gd name="T45" fmla="*/ 5 h 89"/>
                    <a:gd name="T46" fmla="*/ 37 w 86"/>
                    <a:gd name="T47" fmla="*/ 3 h 89"/>
                    <a:gd name="T48" fmla="*/ 34 w 86"/>
                    <a:gd name="T49" fmla="*/ 0 h 89"/>
                    <a:gd name="T50" fmla="*/ 28 w 86"/>
                    <a:gd name="T51" fmla="*/ 0 h 89"/>
                    <a:gd name="T52" fmla="*/ 24 w 86"/>
                    <a:gd name="T53" fmla="*/ 2 h 89"/>
                    <a:gd name="T54" fmla="*/ 20 w 86"/>
                    <a:gd name="T55" fmla="*/ 3 h 89"/>
                    <a:gd name="T56" fmla="*/ 18 w 86"/>
                    <a:gd name="T57" fmla="*/ 4 h 8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86"/>
                    <a:gd name="T88" fmla="*/ 0 h 89"/>
                    <a:gd name="T89" fmla="*/ 86 w 86"/>
                    <a:gd name="T90" fmla="*/ 89 h 8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86" h="89">
                      <a:moveTo>
                        <a:pt x="42" y="4"/>
                      </a:moveTo>
                      <a:lnTo>
                        <a:pt x="33" y="17"/>
                      </a:lnTo>
                      <a:lnTo>
                        <a:pt x="19" y="40"/>
                      </a:lnTo>
                      <a:lnTo>
                        <a:pt x="6" y="65"/>
                      </a:lnTo>
                      <a:lnTo>
                        <a:pt x="0" y="81"/>
                      </a:lnTo>
                      <a:lnTo>
                        <a:pt x="3" y="87"/>
                      </a:lnTo>
                      <a:lnTo>
                        <a:pt x="9" y="89"/>
                      </a:lnTo>
                      <a:lnTo>
                        <a:pt x="17" y="89"/>
                      </a:lnTo>
                      <a:lnTo>
                        <a:pt x="24" y="87"/>
                      </a:lnTo>
                      <a:lnTo>
                        <a:pt x="33" y="85"/>
                      </a:lnTo>
                      <a:lnTo>
                        <a:pt x="42" y="85"/>
                      </a:lnTo>
                      <a:lnTo>
                        <a:pt x="52" y="87"/>
                      </a:lnTo>
                      <a:lnTo>
                        <a:pt x="62" y="85"/>
                      </a:lnTo>
                      <a:lnTo>
                        <a:pt x="72" y="82"/>
                      </a:lnTo>
                      <a:lnTo>
                        <a:pt x="79" y="78"/>
                      </a:lnTo>
                      <a:lnTo>
                        <a:pt x="85" y="71"/>
                      </a:lnTo>
                      <a:lnTo>
                        <a:pt x="86" y="59"/>
                      </a:lnTo>
                      <a:lnTo>
                        <a:pt x="85" y="45"/>
                      </a:lnTo>
                      <a:lnTo>
                        <a:pt x="82" y="32"/>
                      </a:lnTo>
                      <a:lnTo>
                        <a:pt x="81" y="22"/>
                      </a:lnTo>
                      <a:lnTo>
                        <a:pt x="81" y="16"/>
                      </a:lnTo>
                      <a:lnTo>
                        <a:pt x="83" y="12"/>
                      </a:lnTo>
                      <a:lnTo>
                        <a:pt x="86" y="7"/>
                      </a:lnTo>
                      <a:lnTo>
                        <a:pt x="86" y="3"/>
                      </a:lnTo>
                      <a:lnTo>
                        <a:pt x="79" y="0"/>
                      </a:lnTo>
                      <a:lnTo>
                        <a:pt x="66" y="0"/>
                      </a:lnTo>
                      <a:lnTo>
                        <a:pt x="55" y="2"/>
                      </a:lnTo>
                      <a:lnTo>
                        <a:pt x="46" y="3"/>
                      </a:lnTo>
                      <a:lnTo>
                        <a:pt x="42" y="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2" name="Freeform 27"/>
                <p:cNvSpPr>
                  <a:spLocks/>
                </p:cNvSpPr>
                <p:nvPr/>
              </p:nvSpPr>
              <p:spPr bwMode="auto">
                <a:xfrm>
                  <a:off x="7974" y="2290"/>
                  <a:ext cx="231" cy="340"/>
                </a:xfrm>
                <a:custGeom>
                  <a:avLst/>
                  <a:gdLst>
                    <a:gd name="T0" fmla="*/ 53 w 253"/>
                    <a:gd name="T1" fmla="*/ 127 h 372"/>
                    <a:gd name="T2" fmla="*/ 76 w 253"/>
                    <a:gd name="T3" fmla="*/ 144 h 372"/>
                    <a:gd name="T4" fmla="*/ 100 w 253"/>
                    <a:gd name="T5" fmla="*/ 151 h 372"/>
                    <a:gd name="T6" fmla="*/ 100 w 253"/>
                    <a:gd name="T7" fmla="*/ 143 h 372"/>
                    <a:gd name="T8" fmla="*/ 91 w 253"/>
                    <a:gd name="T9" fmla="*/ 141 h 372"/>
                    <a:gd name="T10" fmla="*/ 89 w 253"/>
                    <a:gd name="T11" fmla="*/ 139 h 372"/>
                    <a:gd name="T12" fmla="*/ 85 w 253"/>
                    <a:gd name="T13" fmla="*/ 126 h 372"/>
                    <a:gd name="T14" fmla="*/ 85 w 253"/>
                    <a:gd name="T15" fmla="*/ 105 h 372"/>
                    <a:gd name="T16" fmla="*/ 83 w 253"/>
                    <a:gd name="T17" fmla="*/ 101 h 372"/>
                    <a:gd name="T18" fmla="*/ 83 w 253"/>
                    <a:gd name="T19" fmla="*/ 97 h 372"/>
                    <a:gd name="T20" fmla="*/ 86 w 253"/>
                    <a:gd name="T21" fmla="*/ 88 h 372"/>
                    <a:gd name="T22" fmla="*/ 83 w 253"/>
                    <a:gd name="T23" fmla="*/ 76 h 372"/>
                    <a:gd name="T24" fmla="*/ 76 w 253"/>
                    <a:gd name="T25" fmla="*/ 73 h 372"/>
                    <a:gd name="T26" fmla="*/ 76 w 253"/>
                    <a:gd name="T27" fmla="*/ 68 h 372"/>
                    <a:gd name="T28" fmla="*/ 76 w 253"/>
                    <a:gd name="T29" fmla="*/ 64 h 372"/>
                    <a:gd name="T30" fmla="*/ 69 w 253"/>
                    <a:gd name="T31" fmla="*/ 54 h 372"/>
                    <a:gd name="T32" fmla="*/ 53 w 253"/>
                    <a:gd name="T33" fmla="*/ 37 h 372"/>
                    <a:gd name="T34" fmla="*/ 39 w 253"/>
                    <a:gd name="T35" fmla="*/ 28 h 372"/>
                    <a:gd name="T36" fmla="*/ 39 w 253"/>
                    <a:gd name="T37" fmla="*/ 23 h 372"/>
                    <a:gd name="T38" fmla="*/ 30 w 253"/>
                    <a:gd name="T39" fmla="*/ 15 h 372"/>
                    <a:gd name="T40" fmla="*/ 12 w 253"/>
                    <a:gd name="T41" fmla="*/ 4 h 372"/>
                    <a:gd name="T42" fmla="*/ 1 w 253"/>
                    <a:gd name="T43" fmla="*/ 2 h 372"/>
                    <a:gd name="T44" fmla="*/ 10 w 253"/>
                    <a:gd name="T45" fmla="*/ 5 h 372"/>
                    <a:gd name="T46" fmla="*/ 20 w 253"/>
                    <a:gd name="T47" fmla="*/ 13 h 372"/>
                    <a:gd name="T48" fmla="*/ 15 w 253"/>
                    <a:gd name="T49" fmla="*/ 17 h 372"/>
                    <a:gd name="T50" fmla="*/ 11 w 253"/>
                    <a:gd name="T51" fmla="*/ 18 h 372"/>
                    <a:gd name="T52" fmla="*/ 18 w 253"/>
                    <a:gd name="T53" fmla="*/ 22 h 372"/>
                    <a:gd name="T54" fmla="*/ 26 w 253"/>
                    <a:gd name="T55" fmla="*/ 26 h 372"/>
                    <a:gd name="T56" fmla="*/ 39 w 253"/>
                    <a:gd name="T57" fmla="*/ 34 h 372"/>
                    <a:gd name="T58" fmla="*/ 46 w 253"/>
                    <a:gd name="T59" fmla="*/ 39 h 372"/>
                    <a:gd name="T60" fmla="*/ 57 w 253"/>
                    <a:gd name="T61" fmla="*/ 48 h 372"/>
                    <a:gd name="T62" fmla="*/ 66 w 253"/>
                    <a:gd name="T63" fmla="*/ 58 h 372"/>
                    <a:gd name="T64" fmla="*/ 62 w 253"/>
                    <a:gd name="T65" fmla="*/ 61 h 372"/>
                    <a:gd name="T66" fmla="*/ 48 w 253"/>
                    <a:gd name="T67" fmla="*/ 59 h 372"/>
                    <a:gd name="T68" fmla="*/ 39 w 253"/>
                    <a:gd name="T69" fmla="*/ 58 h 372"/>
                    <a:gd name="T70" fmla="*/ 42 w 253"/>
                    <a:gd name="T71" fmla="*/ 59 h 372"/>
                    <a:gd name="T72" fmla="*/ 50 w 253"/>
                    <a:gd name="T73" fmla="*/ 69 h 372"/>
                    <a:gd name="T74" fmla="*/ 61 w 253"/>
                    <a:gd name="T75" fmla="*/ 75 h 372"/>
                    <a:gd name="T76" fmla="*/ 69 w 253"/>
                    <a:gd name="T77" fmla="*/ 80 h 372"/>
                    <a:gd name="T78" fmla="*/ 76 w 253"/>
                    <a:gd name="T79" fmla="*/ 84 h 372"/>
                    <a:gd name="T80" fmla="*/ 69 w 253"/>
                    <a:gd name="T81" fmla="*/ 86 h 372"/>
                    <a:gd name="T82" fmla="*/ 64 w 253"/>
                    <a:gd name="T83" fmla="*/ 88 h 372"/>
                    <a:gd name="T84" fmla="*/ 64 w 253"/>
                    <a:gd name="T85" fmla="*/ 90 h 372"/>
                    <a:gd name="T86" fmla="*/ 72 w 253"/>
                    <a:gd name="T87" fmla="*/ 93 h 372"/>
                    <a:gd name="T88" fmla="*/ 72 w 253"/>
                    <a:gd name="T89" fmla="*/ 96 h 372"/>
                    <a:gd name="T90" fmla="*/ 68 w 253"/>
                    <a:gd name="T91" fmla="*/ 100 h 372"/>
                    <a:gd name="T92" fmla="*/ 63 w 253"/>
                    <a:gd name="T93" fmla="*/ 100 h 372"/>
                    <a:gd name="T94" fmla="*/ 68 w 253"/>
                    <a:gd name="T95" fmla="*/ 105 h 372"/>
                    <a:gd name="T96" fmla="*/ 69 w 253"/>
                    <a:gd name="T97" fmla="*/ 108 h 372"/>
                    <a:gd name="T98" fmla="*/ 68 w 253"/>
                    <a:gd name="T99" fmla="*/ 112 h 372"/>
                    <a:gd name="T100" fmla="*/ 58 w 253"/>
                    <a:gd name="T101" fmla="*/ 112 h 372"/>
                    <a:gd name="T102" fmla="*/ 64 w 253"/>
                    <a:gd name="T103" fmla="*/ 121 h 372"/>
                    <a:gd name="T104" fmla="*/ 61 w 253"/>
                    <a:gd name="T105" fmla="*/ 126 h 372"/>
                    <a:gd name="T106" fmla="*/ 52 w 253"/>
                    <a:gd name="T107" fmla="*/ 124 h 372"/>
                    <a:gd name="T108" fmla="*/ 47 w 253"/>
                    <a:gd name="T109" fmla="*/ 122 h 37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253"/>
                    <a:gd name="T166" fmla="*/ 0 h 372"/>
                    <a:gd name="T167" fmla="*/ 253 w 253"/>
                    <a:gd name="T168" fmla="*/ 372 h 372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253" h="372">
                      <a:moveTo>
                        <a:pt x="116" y="301"/>
                      </a:moveTo>
                      <a:lnTo>
                        <a:pt x="121" y="304"/>
                      </a:lnTo>
                      <a:lnTo>
                        <a:pt x="131" y="314"/>
                      </a:lnTo>
                      <a:lnTo>
                        <a:pt x="147" y="327"/>
                      </a:lnTo>
                      <a:lnTo>
                        <a:pt x="165" y="340"/>
                      </a:lnTo>
                      <a:lnTo>
                        <a:pt x="187" y="354"/>
                      </a:lnTo>
                      <a:lnTo>
                        <a:pt x="210" y="364"/>
                      </a:lnTo>
                      <a:lnTo>
                        <a:pt x="230" y="372"/>
                      </a:lnTo>
                      <a:lnTo>
                        <a:pt x="249" y="370"/>
                      </a:lnTo>
                      <a:lnTo>
                        <a:pt x="253" y="366"/>
                      </a:lnTo>
                      <a:lnTo>
                        <a:pt x="253" y="359"/>
                      </a:lnTo>
                      <a:lnTo>
                        <a:pt x="250" y="351"/>
                      </a:lnTo>
                      <a:lnTo>
                        <a:pt x="243" y="347"/>
                      </a:lnTo>
                      <a:lnTo>
                        <a:pt x="235" y="347"/>
                      </a:lnTo>
                      <a:lnTo>
                        <a:pt x="229" y="347"/>
                      </a:lnTo>
                      <a:lnTo>
                        <a:pt x="225" y="349"/>
                      </a:lnTo>
                      <a:lnTo>
                        <a:pt x="223" y="349"/>
                      </a:lnTo>
                      <a:lnTo>
                        <a:pt x="220" y="343"/>
                      </a:lnTo>
                      <a:lnTo>
                        <a:pt x="216" y="331"/>
                      </a:lnTo>
                      <a:lnTo>
                        <a:pt x="212" y="318"/>
                      </a:lnTo>
                      <a:lnTo>
                        <a:pt x="212" y="310"/>
                      </a:lnTo>
                      <a:lnTo>
                        <a:pt x="213" y="298"/>
                      </a:lnTo>
                      <a:lnTo>
                        <a:pt x="214" y="278"/>
                      </a:lnTo>
                      <a:lnTo>
                        <a:pt x="213" y="259"/>
                      </a:lnTo>
                      <a:lnTo>
                        <a:pt x="212" y="251"/>
                      </a:lnTo>
                      <a:lnTo>
                        <a:pt x="210" y="249"/>
                      </a:lnTo>
                      <a:lnTo>
                        <a:pt x="207" y="246"/>
                      </a:lnTo>
                      <a:lnTo>
                        <a:pt x="207" y="243"/>
                      </a:lnTo>
                      <a:lnTo>
                        <a:pt x="207" y="241"/>
                      </a:lnTo>
                      <a:lnTo>
                        <a:pt x="210" y="238"/>
                      </a:lnTo>
                      <a:lnTo>
                        <a:pt x="213" y="232"/>
                      </a:lnTo>
                      <a:lnTo>
                        <a:pt x="216" y="223"/>
                      </a:lnTo>
                      <a:lnTo>
                        <a:pt x="214" y="215"/>
                      </a:lnTo>
                      <a:lnTo>
                        <a:pt x="212" y="205"/>
                      </a:lnTo>
                      <a:lnTo>
                        <a:pt x="209" y="194"/>
                      </a:lnTo>
                      <a:lnTo>
                        <a:pt x="204" y="186"/>
                      </a:lnTo>
                      <a:lnTo>
                        <a:pt x="199" y="182"/>
                      </a:lnTo>
                      <a:lnTo>
                        <a:pt x="193" y="180"/>
                      </a:lnTo>
                      <a:lnTo>
                        <a:pt x="187" y="179"/>
                      </a:lnTo>
                      <a:lnTo>
                        <a:pt x="184" y="176"/>
                      </a:lnTo>
                      <a:lnTo>
                        <a:pt x="184" y="171"/>
                      </a:lnTo>
                      <a:lnTo>
                        <a:pt x="186" y="166"/>
                      </a:lnTo>
                      <a:lnTo>
                        <a:pt x="189" y="163"/>
                      </a:lnTo>
                      <a:lnTo>
                        <a:pt x="190" y="160"/>
                      </a:lnTo>
                      <a:lnTo>
                        <a:pt x="190" y="158"/>
                      </a:lnTo>
                      <a:lnTo>
                        <a:pt x="189" y="156"/>
                      </a:lnTo>
                      <a:lnTo>
                        <a:pt x="181" y="147"/>
                      </a:lnTo>
                      <a:lnTo>
                        <a:pt x="173" y="135"/>
                      </a:lnTo>
                      <a:lnTo>
                        <a:pt x="161" y="121"/>
                      </a:lnTo>
                      <a:lnTo>
                        <a:pt x="148" y="105"/>
                      </a:lnTo>
                      <a:lnTo>
                        <a:pt x="134" y="92"/>
                      </a:lnTo>
                      <a:lnTo>
                        <a:pt x="118" y="79"/>
                      </a:lnTo>
                      <a:lnTo>
                        <a:pt x="104" y="72"/>
                      </a:lnTo>
                      <a:lnTo>
                        <a:pt x="99" y="68"/>
                      </a:lnTo>
                      <a:lnTo>
                        <a:pt x="98" y="63"/>
                      </a:lnTo>
                      <a:lnTo>
                        <a:pt x="98" y="58"/>
                      </a:lnTo>
                      <a:lnTo>
                        <a:pt x="98" y="56"/>
                      </a:lnTo>
                      <a:lnTo>
                        <a:pt x="95" y="53"/>
                      </a:lnTo>
                      <a:lnTo>
                        <a:pt x="86" y="46"/>
                      </a:lnTo>
                      <a:lnTo>
                        <a:pt x="75" y="36"/>
                      </a:lnTo>
                      <a:lnTo>
                        <a:pt x="60" y="25"/>
                      </a:lnTo>
                      <a:lnTo>
                        <a:pt x="44" y="13"/>
                      </a:lnTo>
                      <a:lnTo>
                        <a:pt x="29" y="4"/>
                      </a:ln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7" y="4"/>
                      </a:lnTo>
                      <a:lnTo>
                        <a:pt x="14" y="9"/>
                      </a:lnTo>
                      <a:lnTo>
                        <a:pt x="24" y="13"/>
                      </a:lnTo>
                      <a:lnTo>
                        <a:pt x="34" y="19"/>
                      </a:lnTo>
                      <a:lnTo>
                        <a:pt x="43" y="25"/>
                      </a:lnTo>
                      <a:lnTo>
                        <a:pt x="49" y="30"/>
                      </a:lnTo>
                      <a:lnTo>
                        <a:pt x="50" y="35"/>
                      </a:lnTo>
                      <a:lnTo>
                        <a:pt x="44" y="42"/>
                      </a:lnTo>
                      <a:lnTo>
                        <a:pt x="36" y="43"/>
                      </a:lnTo>
                      <a:lnTo>
                        <a:pt x="27" y="43"/>
                      </a:lnTo>
                      <a:lnTo>
                        <a:pt x="23" y="43"/>
                      </a:lnTo>
                      <a:lnTo>
                        <a:pt x="26" y="45"/>
                      </a:lnTo>
                      <a:lnTo>
                        <a:pt x="31" y="48"/>
                      </a:lnTo>
                      <a:lnTo>
                        <a:pt x="39" y="50"/>
                      </a:lnTo>
                      <a:lnTo>
                        <a:pt x="44" y="53"/>
                      </a:lnTo>
                      <a:lnTo>
                        <a:pt x="49" y="56"/>
                      </a:lnTo>
                      <a:lnTo>
                        <a:pt x="56" y="59"/>
                      </a:lnTo>
                      <a:lnTo>
                        <a:pt x="66" y="65"/>
                      </a:lnTo>
                      <a:lnTo>
                        <a:pt x="78" y="71"/>
                      </a:lnTo>
                      <a:lnTo>
                        <a:pt x="88" y="78"/>
                      </a:lnTo>
                      <a:lnTo>
                        <a:pt x="98" y="84"/>
                      </a:lnTo>
                      <a:lnTo>
                        <a:pt x="105" y="88"/>
                      </a:lnTo>
                      <a:lnTo>
                        <a:pt x="109" y="91"/>
                      </a:lnTo>
                      <a:lnTo>
                        <a:pt x="114" y="95"/>
                      </a:lnTo>
                      <a:lnTo>
                        <a:pt x="121" y="101"/>
                      </a:lnTo>
                      <a:lnTo>
                        <a:pt x="131" y="108"/>
                      </a:lnTo>
                      <a:lnTo>
                        <a:pt x="141" y="117"/>
                      </a:lnTo>
                      <a:lnTo>
                        <a:pt x="150" y="127"/>
                      </a:lnTo>
                      <a:lnTo>
                        <a:pt x="158" y="135"/>
                      </a:lnTo>
                      <a:lnTo>
                        <a:pt x="163" y="141"/>
                      </a:lnTo>
                      <a:lnTo>
                        <a:pt x="164" y="147"/>
                      </a:lnTo>
                      <a:lnTo>
                        <a:pt x="161" y="150"/>
                      </a:lnTo>
                      <a:lnTo>
                        <a:pt x="154" y="150"/>
                      </a:lnTo>
                      <a:lnTo>
                        <a:pt x="144" y="150"/>
                      </a:lnTo>
                      <a:lnTo>
                        <a:pt x="132" y="148"/>
                      </a:lnTo>
                      <a:lnTo>
                        <a:pt x="121" y="147"/>
                      </a:lnTo>
                      <a:lnTo>
                        <a:pt x="111" y="144"/>
                      </a:lnTo>
                      <a:lnTo>
                        <a:pt x="102" y="143"/>
                      </a:lnTo>
                      <a:lnTo>
                        <a:pt x="98" y="140"/>
                      </a:lnTo>
                      <a:lnTo>
                        <a:pt x="96" y="140"/>
                      </a:lnTo>
                      <a:lnTo>
                        <a:pt x="99" y="143"/>
                      </a:lnTo>
                      <a:lnTo>
                        <a:pt x="104" y="148"/>
                      </a:lnTo>
                      <a:lnTo>
                        <a:pt x="111" y="154"/>
                      </a:lnTo>
                      <a:lnTo>
                        <a:pt x="118" y="161"/>
                      </a:lnTo>
                      <a:lnTo>
                        <a:pt x="125" y="169"/>
                      </a:lnTo>
                      <a:lnTo>
                        <a:pt x="132" y="174"/>
                      </a:lnTo>
                      <a:lnTo>
                        <a:pt x="140" y="177"/>
                      </a:lnTo>
                      <a:lnTo>
                        <a:pt x="151" y="183"/>
                      </a:lnTo>
                      <a:lnTo>
                        <a:pt x="161" y="190"/>
                      </a:lnTo>
                      <a:lnTo>
                        <a:pt x="170" y="194"/>
                      </a:lnTo>
                      <a:lnTo>
                        <a:pt x="174" y="196"/>
                      </a:lnTo>
                      <a:lnTo>
                        <a:pt x="178" y="197"/>
                      </a:lnTo>
                      <a:lnTo>
                        <a:pt x="183" y="202"/>
                      </a:lnTo>
                      <a:lnTo>
                        <a:pt x="186" y="206"/>
                      </a:lnTo>
                      <a:lnTo>
                        <a:pt x="186" y="210"/>
                      </a:lnTo>
                      <a:lnTo>
                        <a:pt x="180" y="213"/>
                      </a:lnTo>
                      <a:lnTo>
                        <a:pt x="171" y="213"/>
                      </a:lnTo>
                      <a:lnTo>
                        <a:pt x="164" y="213"/>
                      </a:lnTo>
                      <a:lnTo>
                        <a:pt x="161" y="213"/>
                      </a:lnTo>
                      <a:lnTo>
                        <a:pt x="161" y="215"/>
                      </a:lnTo>
                      <a:lnTo>
                        <a:pt x="160" y="216"/>
                      </a:lnTo>
                      <a:lnTo>
                        <a:pt x="160" y="219"/>
                      </a:lnTo>
                      <a:lnTo>
                        <a:pt x="161" y="220"/>
                      </a:lnTo>
                      <a:lnTo>
                        <a:pt x="167" y="222"/>
                      </a:lnTo>
                      <a:lnTo>
                        <a:pt x="173" y="225"/>
                      </a:lnTo>
                      <a:lnTo>
                        <a:pt x="178" y="228"/>
                      </a:lnTo>
                      <a:lnTo>
                        <a:pt x="180" y="230"/>
                      </a:lnTo>
                      <a:lnTo>
                        <a:pt x="180" y="233"/>
                      </a:lnTo>
                      <a:lnTo>
                        <a:pt x="178" y="236"/>
                      </a:lnTo>
                      <a:lnTo>
                        <a:pt x="176" y="239"/>
                      </a:lnTo>
                      <a:lnTo>
                        <a:pt x="173" y="242"/>
                      </a:lnTo>
                      <a:lnTo>
                        <a:pt x="168" y="243"/>
                      </a:lnTo>
                      <a:lnTo>
                        <a:pt x="163" y="243"/>
                      </a:lnTo>
                      <a:lnTo>
                        <a:pt x="157" y="243"/>
                      </a:lnTo>
                      <a:lnTo>
                        <a:pt x="155" y="243"/>
                      </a:lnTo>
                      <a:lnTo>
                        <a:pt x="157" y="246"/>
                      </a:lnTo>
                      <a:lnTo>
                        <a:pt x="161" y="252"/>
                      </a:lnTo>
                      <a:lnTo>
                        <a:pt x="167" y="258"/>
                      </a:lnTo>
                      <a:lnTo>
                        <a:pt x="170" y="261"/>
                      </a:lnTo>
                      <a:lnTo>
                        <a:pt x="173" y="262"/>
                      </a:lnTo>
                      <a:lnTo>
                        <a:pt x="174" y="265"/>
                      </a:lnTo>
                      <a:lnTo>
                        <a:pt x="176" y="268"/>
                      </a:lnTo>
                      <a:lnTo>
                        <a:pt x="174" y="271"/>
                      </a:lnTo>
                      <a:lnTo>
                        <a:pt x="167" y="272"/>
                      </a:lnTo>
                      <a:lnTo>
                        <a:pt x="157" y="272"/>
                      </a:lnTo>
                      <a:lnTo>
                        <a:pt x="147" y="272"/>
                      </a:lnTo>
                      <a:lnTo>
                        <a:pt x="142" y="272"/>
                      </a:lnTo>
                      <a:lnTo>
                        <a:pt x="147" y="277"/>
                      </a:lnTo>
                      <a:lnTo>
                        <a:pt x="154" y="285"/>
                      </a:lnTo>
                      <a:lnTo>
                        <a:pt x="161" y="295"/>
                      </a:lnTo>
                      <a:lnTo>
                        <a:pt x="161" y="305"/>
                      </a:lnTo>
                      <a:lnTo>
                        <a:pt x="158" y="308"/>
                      </a:lnTo>
                      <a:lnTo>
                        <a:pt x="151" y="310"/>
                      </a:lnTo>
                      <a:lnTo>
                        <a:pt x="144" y="310"/>
                      </a:lnTo>
                      <a:lnTo>
                        <a:pt x="137" y="307"/>
                      </a:lnTo>
                      <a:lnTo>
                        <a:pt x="129" y="305"/>
                      </a:lnTo>
                      <a:lnTo>
                        <a:pt x="122" y="304"/>
                      </a:lnTo>
                      <a:lnTo>
                        <a:pt x="118" y="301"/>
                      </a:lnTo>
                      <a:lnTo>
                        <a:pt x="116" y="30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3" name="Freeform 28"/>
                <p:cNvSpPr>
                  <a:spLocks/>
                </p:cNvSpPr>
                <p:nvPr/>
              </p:nvSpPr>
              <p:spPr bwMode="auto">
                <a:xfrm>
                  <a:off x="7901" y="2574"/>
                  <a:ext cx="72" cy="74"/>
                </a:xfrm>
                <a:custGeom>
                  <a:avLst/>
                  <a:gdLst>
                    <a:gd name="T0" fmla="*/ 11 w 79"/>
                    <a:gd name="T1" fmla="*/ 0 h 81"/>
                    <a:gd name="T2" fmla="*/ 32 w 79"/>
                    <a:gd name="T3" fmla="*/ 4 h 81"/>
                    <a:gd name="T4" fmla="*/ 31 w 79"/>
                    <a:gd name="T5" fmla="*/ 5 h 81"/>
                    <a:gd name="T6" fmla="*/ 29 w 79"/>
                    <a:gd name="T7" fmla="*/ 5 h 81"/>
                    <a:gd name="T8" fmla="*/ 26 w 79"/>
                    <a:gd name="T9" fmla="*/ 5 h 81"/>
                    <a:gd name="T10" fmla="*/ 23 w 79"/>
                    <a:gd name="T11" fmla="*/ 9 h 81"/>
                    <a:gd name="T12" fmla="*/ 20 w 79"/>
                    <a:gd name="T13" fmla="*/ 12 h 81"/>
                    <a:gd name="T14" fmla="*/ 16 w 79"/>
                    <a:gd name="T15" fmla="*/ 14 h 81"/>
                    <a:gd name="T16" fmla="*/ 14 w 79"/>
                    <a:gd name="T17" fmla="*/ 15 h 81"/>
                    <a:gd name="T18" fmla="*/ 12 w 79"/>
                    <a:gd name="T19" fmla="*/ 16 h 81"/>
                    <a:gd name="T20" fmla="*/ 11 w 79"/>
                    <a:gd name="T21" fmla="*/ 17 h 81"/>
                    <a:gd name="T22" fmla="*/ 9 w 79"/>
                    <a:gd name="T23" fmla="*/ 18 h 81"/>
                    <a:gd name="T24" fmla="*/ 9 w 79"/>
                    <a:gd name="T25" fmla="*/ 20 h 81"/>
                    <a:gd name="T26" fmla="*/ 9 w 79"/>
                    <a:gd name="T27" fmla="*/ 21 h 81"/>
                    <a:gd name="T28" fmla="*/ 11 w 79"/>
                    <a:gd name="T29" fmla="*/ 22 h 81"/>
                    <a:gd name="T30" fmla="*/ 13 w 79"/>
                    <a:gd name="T31" fmla="*/ 22 h 81"/>
                    <a:gd name="T32" fmla="*/ 15 w 79"/>
                    <a:gd name="T33" fmla="*/ 24 h 81"/>
                    <a:gd name="T34" fmla="*/ 15 w 79"/>
                    <a:gd name="T35" fmla="*/ 26 h 81"/>
                    <a:gd name="T36" fmla="*/ 14 w 79"/>
                    <a:gd name="T37" fmla="*/ 28 h 81"/>
                    <a:gd name="T38" fmla="*/ 11 w 79"/>
                    <a:gd name="T39" fmla="*/ 31 h 81"/>
                    <a:gd name="T40" fmla="*/ 6 w 79"/>
                    <a:gd name="T41" fmla="*/ 32 h 81"/>
                    <a:gd name="T42" fmla="*/ 5 w 79"/>
                    <a:gd name="T43" fmla="*/ 34 h 81"/>
                    <a:gd name="T44" fmla="*/ 0 w 79"/>
                    <a:gd name="T45" fmla="*/ 31 h 81"/>
                    <a:gd name="T46" fmla="*/ 3 w 79"/>
                    <a:gd name="T47" fmla="*/ 24 h 81"/>
                    <a:gd name="T48" fmla="*/ 5 w 79"/>
                    <a:gd name="T49" fmla="*/ 18 h 81"/>
                    <a:gd name="T50" fmla="*/ 5 w 79"/>
                    <a:gd name="T51" fmla="*/ 16 h 81"/>
                    <a:gd name="T52" fmla="*/ 6 w 79"/>
                    <a:gd name="T53" fmla="*/ 13 h 81"/>
                    <a:gd name="T54" fmla="*/ 7 w 79"/>
                    <a:gd name="T55" fmla="*/ 8 h 81"/>
                    <a:gd name="T56" fmla="*/ 9 w 79"/>
                    <a:gd name="T57" fmla="*/ 5 h 81"/>
                    <a:gd name="T58" fmla="*/ 11 w 79"/>
                    <a:gd name="T59" fmla="*/ 0 h 81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79"/>
                    <a:gd name="T91" fmla="*/ 0 h 81"/>
                    <a:gd name="T92" fmla="*/ 79 w 79"/>
                    <a:gd name="T93" fmla="*/ 81 h 81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79" h="81">
                      <a:moveTo>
                        <a:pt x="27" y="0"/>
                      </a:moveTo>
                      <a:lnTo>
                        <a:pt x="79" y="4"/>
                      </a:lnTo>
                      <a:lnTo>
                        <a:pt x="78" y="6"/>
                      </a:lnTo>
                      <a:lnTo>
                        <a:pt x="74" y="10"/>
                      </a:lnTo>
                      <a:lnTo>
                        <a:pt x="66" y="15"/>
                      </a:lnTo>
                      <a:lnTo>
                        <a:pt x="58" y="22"/>
                      </a:lnTo>
                      <a:lnTo>
                        <a:pt x="49" y="28"/>
                      </a:lnTo>
                      <a:lnTo>
                        <a:pt x="42" y="33"/>
                      </a:lnTo>
                      <a:lnTo>
                        <a:pt x="35" y="38"/>
                      </a:lnTo>
                      <a:lnTo>
                        <a:pt x="30" y="40"/>
                      </a:lnTo>
                      <a:lnTo>
                        <a:pt x="26" y="43"/>
                      </a:lnTo>
                      <a:lnTo>
                        <a:pt x="23" y="46"/>
                      </a:lnTo>
                      <a:lnTo>
                        <a:pt x="23" y="49"/>
                      </a:lnTo>
                      <a:lnTo>
                        <a:pt x="23" y="51"/>
                      </a:lnTo>
                      <a:lnTo>
                        <a:pt x="26" y="52"/>
                      </a:lnTo>
                      <a:lnTo>
                        <a:pt x="32" y="55"/>
                      </a:lnTo>
                      <a:lnTo>
                        <a:pt x="38" y="59"/>
                      </a:lnTo>
                      <a:lnTo>
                        <a:pt x="39" y="64"/>
                      </a:lnTo>
                      <a:lnTo>
                        <a:pt x="35" y="68"/>
                      </a:lnTo>
                      <a:lnTo>
                        <a:pt x="27" y="75"/>
                      </a:lnTo>
                      <a:lnTo>
                        <a:pt x="17" y="79"/>
                      </a:lnTo>
                      <a:lnTo>
                        <a:pt x="6" y="81"/>
                      </a:lnTo>
                      <a:lnTo>
                        <a:pt x="0" y="74"/>
                      </a:lnTo>
                      <a:lnTo>
                        <a:pt x="3" y="59"/>
                      </a:lnTo>
                      <a:lnTo>
                        <a:pt x="9" y="46"/>
                      </a:lnTo>
                      <a:lnTo>
                        <a:pt x="13" y="39"/>
                      </a:lnTo>
                      <a:lnTo>
                        <a:pt x="16" y="32"/>
                      </a:lnTo>
                      <a:lnTo>
                        <a:pt x="19" y="19"/>
                      </a:lnTo>
                      <a:lnTo>
                        <a:pt x="22" y="6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4" name="Freeform 29"/>
                <p:cNvSpPr>
                  <a:spLocks/>
                </p:cNvSpPr>
                <p:nvPr/>
              </p:nvSpPr>
              <p:spPr bwMode="auto">
                <a:xfrm>
                  <a:off x="7662" y="2297"/>
                  <a:ext cx="137" cy="55"/>
                </a:xfrm>
                <a:custGeom>
                  <a:avLst/>
                  <a:gdLst>
                    <a:gd name="T0" fmla="*/ 0 w 150"/>
                    <a:gd name="T1" fmla="*/ 12 h 61"/>
                    <a:gd name="T2" fmla="*/ 3 w 150"/>
                    <a:gd name="T3" fmla="*/ 12 h 61"/>
                    <a:gd name="T4" fmla="*/ 5 w 150"/>
                    <a:gd name="T5" fmla="*/ 10 h 61"/>
                    <a:gd name="T6" fmla="*/ 9 w 150"/>
                    <a:gd name="T7" fmla="*/ 7 h 61"/>
                    <a:gd name="T8" fmla="*/ 15 w 150"/>
                    <a:gd name="T9" fmla="*/ 5 h 61"/>
                    <a:gd name="T10" fmla="*/ 22 w 150"/>
                    <a:gd name="T11" fmla="*/ 5 h 61"/>
                    <a:gd name="T12" fmla="*/ 31 w 150"/>
                    <a:gd name="T13" fmla="*/ 3 h 61"/>
                    <a:gd name="T14" fmla="*/ 40 w 150"/>
                    <a:gd name="T15" fmla="*/ 0 h 61"/>
                    <a:gd name="T16" fmla="*/ 48 w 150"/>
                    <a:gd name="T17" fmla="*/ 2 h 61"/>
                    <a:gd name="T18" fmla="*/ 49 w 150"/>
                    <a:gd name="T19" fmla="*/ 5 h 61"/>
                    <a:gd name="T20" fmla="*/ 48 w 150"/>
                    <a:gd name="T21" fmla="*/ 5 h 61"/>
                    <a:gd name="T22" fmla="*/ 46 w 150"/>
                    <a:gd name="T23" fmla="*/ 5 h 61"/>
                    <a:gd name="T24" fmla="*/ 44 w 150"/>
                    <a:gd name="T25" fmla="*/ 5 h 61"/>
                    <a:gd name="T26" fmla="*/ 43 w 150"/>
                    <a:gd name="T27" fmla="*/ 7 h 61"/>
                    <a:gd name="T28" fmla="*/ 44 w 150"/>
                    <a:gd name="T29" fmla="*/ 9 h 61"/>
                    <a:gd name="T30" fmla="*/ 46 w 150"/>
                    <a:gd name="T31" fmla="*/ 11 h 61"/>
                    <a:gd name="T32" fmla="*/ 48 w 150"/>
                    <a:gd name="T33" fmla="*/ 12 h 61"/>
                    <a:gd name="T34" fmla="*/ 53 w 150"/>
                    <a:gd name="T35" fmla="*/ 14 h 61"/>
                    <a:gd name="T36" fmla="*/ 55 w 150"/>
                    <a:gd name="T37" fmla="*/ 15 h 61"/>
                    <a:gd name="T38" fmla="*/ 58 w 150"/>
                    <a:gd name="T39" fmla="*/ 17 h 61"/>
                    <a:gd name="T40" fmla="*/ 60 w 150"/>
                    <a:gd name="T41" fmla="*/ 18 h 61"/>
                    <a:gd name="T42" fmla="*/ 60 w 150"/>
                    <a:gd name="T43" fmla="*/ 19 h 61"/>
                    <a:gd name="T44" fmla="*/ 58 w 150"/>
                    <a:gd name="T45" fmla="*/ 19 h 61"/>
                    <a:gd name="T46" fmla="*/ 57 w 150"/>
                    <a:gd name="T47" fmla="*/ 19 h 61"/>
                    <a:gd name="T48" fmla="*/ 52 w 150"/>
                    <a:gd name="T49" fmla="*/ 19 h 61"/>
                    <a:gd name="T50" fmla="*/ 46 w 150"/>
                    <a:gd name="T51" fmla="*/ 19 h 61"/>
                    <a:gd name="T52" fmla="*/ 40 w 150"/>
                    <a:gd name="T53" fmla="*/ 19 h 61"/>
                    <a:gd name="T54" fmla="*/ 34 w 150"/>
                    <a:gd name="T55" fmla="*/ 20 h 61"/>
                    <a:gd name="T56" fmla="*/ 29 w 150"/>
                    <a:gd name="T57" fmla="*/ 21 h 61"/>
                    <a:gd name="T58" fmla="*/ 26 w 150"/>
                    <a:gd name="T59" fmla="*/ 22 h 61"/>
                    <a:gd name="T60" fmla="*/ 25 w 150"/>
                    <a:gd name="T61" fmla="*/ 21 h 61"/>
                    <a:gd name="T62" fmla="*/ 25 w 150"/>
                    <a:gd name="T63" fmla="*/ 19 h 61"/>
                    <a:gd name="T64" fmla="*/ 23 w 150"/>
                    <a:gd name="T65" fmla="*/ 16 h 61"/>
                    <a:gd name="T66" fmla="*/ 21 w 150"/>
                    <a:gd name="T67" fmla="*/ 14 h 61"/>
                    <a:gd name="T68" fmla="*/ 20 w 150"/>
                    <a:gd name="T69" fmla="*/ 14 h 61"/>
                    <a:gd name="T70" fmla="*/ 16 w 150"/>
                    <a:gd name="T71" fmla="*/ 14 h 61"/>
                    <a:gd name="T72" fmla="*/ 14 w 150"/>
                    <a:gd name="T73" fmla="*/ 14 h 61"/>
                    <a:gd name="T74" fmla="*/ 11 w 150"/>
                    <a:gd name="T75" fmla="*/ 14 h 61"/>
                    <a:gd name="T76" fmla="*/ 6 w 150"/>
                    <a:gd name="T77" fmla="*/ 14 h 61"/>
                    <a:gd name="T78" fmla="*/ 5 w 150"/>
                    <a:gd name="T79" fmla="*/ 13 h 61"/>
                    <a:gd name="T80" fmla="*/ 3 w 150"/>
                    <a:gd name="T81" fmla="*/ 13 h 61"/>
                    <a:gd name="T82" fmla="*/ 0 w 150"/>
                    <a:gd name="T83" fmla="*/ 12 h 61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150"/>
                    <a:gd name="T127" fmla="*/ 0 h 61"/>
                    <a:gd name="T128" fmla="*/ 150 w 150"/>
                    <a:gd name="T129" fmla="*/ 61 h 61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150" h="61">
                      <a:moveTo>
                        <a:pt x="0" y="32"/>
                      </a:moveTo>
                      <a:lnTo>
                        <a:pt x="3" y="31"/>
                      </a:lnTo>
                      <a:lnTo>
                        <a:pt x="10" y="26"/>
                      </a:lnTo>
                      <a:lnTo>
                        <a:pt x="22" y="20"/>
                      </a:lnTo>
                      <a:lnTo>
                        <a:pt x="38" y="13"/>
                      </a:lnTo>
                      <a:lnTo>
                        <a:pt x="55" y="7"/>
                      </a:lnTo>
                      <a:lnTo>
                        <a:pt x="75" y="3"/>
                      </a:lnTo>
                      <a:lnTo>
                        <a:pt x="98" y="0"/>
                      </a:lnTo>
                      <a:lnTo>
                        <a:pt x="121" y="2"/>
                      </a:lnTo>
                      <a:lnTo>
                        <a:pt x="123" y="6"/>
                      </a:lnTo>
                      <a:lnTo>
                        <a:pt x="120" y="7"/>
                      </a:lnTo>
                      <a:lnTo>
                        <a:pt x="113" y="10"/>
                      </a:lnTo>
                      <a:lnTo>
                        <a:pt x="107" y="13"/>
                      </a:lnTo>
                      <a:lnTo>
                        <a:pt x="105" y="19"/>
                      </a:lnTo>
                      <a:lnTo>
                        <a:pt x="108" y="23"/>
                      </a:lnTo>
                      <a:lnTo>
                        <a:pt x="113" y="28"/>
                      </a:lnTo>
                      <a:lnTo>
                        <a:pt x="120" y="33"/>
                      </a:lnTo>
                      <a:lnTo>
                        <a:pt x="129" y="39"/>
                      </a:lnTo>
                      <a:lnTo>
                        <a:pt x="136" y="43"/>
                      </a:lnTo>
                      <a:lnTo>
                        <a:pt x="143" y="48"/>
                      </a:lnTo>
                      <a:lnTo>
                        <a:pt x="149" y="51"/>
                      </a:lnTo>
                      <a:lnTo>
                        <a:pt x="150" y="52"/>
                      </a:lnTo>
                      <a:lnTo>
                        <a:pt x="147" y="52"/>
                      </a:lnTo>
                      <a:lnTo>
                        <a:pt x="139" y="52"/>
                      </a:lnTo>
                      <a:lnTo>
                        <a:pt x="127" y="52"/>
                      </a:lnTo>
                      <a:lnTo>
                        <a:pt x="113" y="54"/>
                      </a:lnTo>
                      <a:lnTo>
                        <a:pt x="98" y="54"/>
                      </a:lnTo>
                      <a:lnTo>
                        <a:pt x="84" y="56"/>
                      </a:lnTo>
                      <a:lnTo>
                        <a:pt x="72" y="58"/>
                      </a:lnTo>
                      <a:lnTo>
                        <a:pt x="65" y="61"/>
                      </a:lnTo>
                      <a:lnTo>
                        <a:pt x="62" y="59"/>
                      </a:lnTo>
                      <a:lnTo>
                        <a:pt x="61" y="52"/>
                      </a:lnTo>
                      <a:lnTo>
                        <a:pt x="56" y="45"/>
                      </a:lnTo>
                      <a:lnTo>
                        <a:pt x="52" y="41"/>
                      </a:lnTo>
                      <a:lnTo>
                        <a:pt x="48" y="41"/>
                      </a:lnTo>
                      <a:lnTo>
                        <a:pt x="41" y="41"/>
                      </a:lnTo>
                      <a:lnTo>
                        <a:pt x="33" y="41"/>
                      </a:lnTo>
                      <a:lnTo>
                        <a:pt x="25" y="39"/>
                      </a:lnTo>
                      <a:lnTo>
                        <a:pt x="16" y="39"/>
                      </a:lnTo>
                      <a:lnTo>
                        <a:pt x="7" y="36"/>
                      </a:lnTo>
                      <a:lnTo>
                        <a:pt x="3" y="35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5" name="Freeform 30"/>
                <p:cNvSpPr>
                  <a:spLocks/>
                </p:cNvSpPr>
                <p:nvPr/>
              </p:nvSpPr>
              <p:spPr bwMode="auto">
                <a:xfrm>
                  <a:off x="7229" y="2963"/>
                  <a:ext cx="33" cy="190"/>
                </a:xfrm>
                <a:custGeom>
                  <a:avLst/>
                  <a:gdLst>
                    <a:gd name="T0" fmla="*/ 5 w 36"/>
                    <a:gd name="T1" fmla="*/ 5 h 209"/>
                    <a:gd name="T2" fmla="*/ 5 w 36"/>
                    <a:gd name="T3" fmla="*/ 14 h 209"/>
                    <a:gd name="T4" fmla="*/ 5 w 36"/>
                    <a:gd name="T5" fmla="*/ 39 h 209"/>
                    <a:gd name="T6" fmla="*/ 4 w 36"/>
                    <a:gd name="T7" fmla="*/ 65 h 209"/>
                    <a:gd name="T8" fmla="*/ 0 w 36"/>
                    <a:gd name="T9" fmla="*/ 79 h 209"/>
                    <a:gd name="T10" fmla="*/ 12 w 36"/>
                    <a:gd name="T11" fmla="*/ 80 h 209"/>
                    <a:gd name="T12" fmla="*/ 12 w 36"/>
                    <a:gd name="T13" fmla="*/ 70 h 209"/>
                    <a:gd name="T14" fmla="*/ 14 w 36"/>
                    <a:gd name="T15" fmla="*/ 45 h 209"/>
                    <a:gd name="T16" fmla="*/ 15 w 36"/>
                    <a:gd name="T17" fmla="*/ 19 h 209"/>
                    <a:gd name="T18" fmla="*/ 15 w 36"/>
                    <a:gd name="T19" fmla="*/ 5 h 209"/>
                    <a:gd name="T20" fmla="*/ 13 w 36"/>
                    <a:gd name="T21" fmla="*/ 2 h 209"/>
                    <a:gd name="T22" fmla="*/ 9 w 36"/>
                    <a:gd name="T23" fmla="*/ 0 h 209"/>
                    <a:gd name="T24" fmla="*/ 5 w 36"/>
                    <a:gd name="T25" fmla="*/ 3 h 209"/>
                    <a:gd name="T26" fmla="*/ 5 w 36"/>
                    <a:gd name="T27" fmla="*/ 5 h 20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6"/>
                    <a:gd name="T43" fmla="*/ 0 h 209"/>
                    <a:gd name="T44" fmla="*/ 36 w 36"/>
                    <a:gd name="T45" fmla="*/ 209 h 20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6" h="209">
                      <a:moveTo>
                        <a:pt x="8" y="5"/>
                      </a:moveTo>
                      <a:lnTo>
                        <a:pt x="8" y="35"/>
                      </a:lnTo>
                      <a:lnTo>
                        <a:pt x="7" y="101"/>
                      </a:lnTo>
                      <a:lnTo>
                        <a:pt x="4" y="170"/>
                      </a:lnTo>
                      <a:lnTo>
                        <a:pt x="0" y="208"/>
                      </a:lnTo>
                      <a:lnTo>
                        <a:pt x="26" y="209"/>
                      </a:lnTo>
                      <a:lnTo>
                        <a:pt x="27" y="180"/>
                      </a:lnTo>
                      <a:lnTo>
                        <a:pt x="31" y="117"/>
                      </a:lnTo>
                      <a:lnTo>
                        <a:pt x="36" y="49"/>
                      </a:lnTo>
                      <a:lnTo>
                        <a:pt x="36" y="10"/>
                      </a:lnTo>
                      <a:lnTo>
                        <a:pt x="30" y="2"/>
                      </a:lnTo>
                      <a:lnTo>
                        <a:pt x="20" y="0"/>
                      </a:lnTo>
                      <a:lnTo>
                        <a:pt x="13" y="3"/>
                      </a:lnTo>
                      <a:lnTo>
                        <a:pt x="8" y="5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6" name="Freeform 31"/>
                <p:cNvSpPr>
                  <a:spLocks/>
                </p:cNvSpPr>
                <p:nvPr/>
              </p:nvSpPr>
              <p:spPr bwMode="auto">
                <a:xfrm>
                  <a:off x="6320" y="2801"/>
                  <a:ext cx="837" cy="853"/>
                </a:xfrm>
                <a:custGeom>
                  <a:avLst/>
                  <a:gdLst>
                    <a:gd name="T0" fmla="*/ 324 w 918"/>
                    <a:gd name="T1" fmla="*/ 2 h 935"/>
                    <a:gd name="T2" fmla="*/ 298 w 918"/>
                    <a:gd name="T3" fmla="*/ 2 h 935"/>
                    <a:gd name="T4" fmla="*/ 278 w 918"/>
                    <a:gd name="T5" fmla="*/ 5 h 935"/>
                    <a:gd name="T6" fmla="*/ 259 w 918"/>
                    <a:gd name="T7" fmla="*/ 5 h 935"/>
                    <a:gd name="T8" fmla="*/ 255 w 918"/>
                    <a:gd name="T9" fmla="*/ 14 h 935"/>
                    <a:gd name="T10" fmla="*/ 239 w 918"/>
                    <a:gd name="T11" fmla="*/ 33 h 935"/>
                    <a:gd name="T12" fmla="*/ 208 w 918"/>
                    <a:gd name="T13" fmla="*/ 60 h 935"/>
                    <a:gd name="T14" fmla="*/ 194 w 918"/>
                    <a:gd name="T15" fmla="*/ 71 h 935"/>
                    <a:gd name="T16" fmla="*/ 184 w 918"/>
                    <a:gd name="T17" fmla="*/ 89 h 935"/>
                    <a:gd name="T18" fmla="*/ 192 w 918"/>
                    <a:gd name="T19" fmla="*/ 89 h 935"/>
                    <a:gd name="T20" fmla="*/ 203 w 918"/>
                    <a:gd name="T21" fmla="*/ 88 h 935"/>
                    <a:gd name="T22" fmla="*/ 202 w 918"/>
                    <a:gd name="T23" fmla="*/ 103 h 935"/>
                    <a:gd name="T24" fmla="*/ 167 w 918"/>
                    <a:gd name="T25" fmla="*/ 137 h 935"/>
                    <a:gd name="T26" fmla="*/ 140 w 918"/>
                    <a:gd name="T27" fmla="*/ 158 h 935"/>
                    <a:gd name="T28" fmla="*/ 118 w 918"/>
                    <a:gd name="T29" fmla="*/ 180 h 935"/>
                    <a:gd name="T30" fmla="*/ 76 w 918"/>
                    <a:gd name="T31" fmla="*/ 221 h 935"/>
                    <a:gd name="T32" fmla="*/ 56 w 918"/>
                    <a:gd name="T33" fmla="*/ 238 h 935"/>
                    <a:gd name="T34" fmla="*/ 46 w 918"/>
                    <a:gd name="T35" fmla="*/ 255 h 935"/>
                    <a:gd name="T36" fmla="*/ 56 w 918"/>
                    <a:gd name="T37" fmla="*/ 261 h 935"/>
                    <a:gd name="T38" fmla="*/ 80 w 918"/>
                    <a:gd name="T39" fmla="*/ 263 h 935"/>
                    <a:gd name="T40" fmla="*/ 98 w 918"/>
                    <a:gd name="T41" fmla="*/ 246 h 935"/>
                    <a:gd name="T42" fmla="*/ 150 w 918"/>
                    <a:gd name="T43" fmla="*/ 207 h 935"/>
                    <a:gd name="T44" fmla="*/ 181 w 918"/>
                    <a:gd name="T45" fmla="*/ 204 h 935"/>
                    <a:gd name="T46" fmla="*/ 184 w 918"/>
                    <a:gd name="T47" fmla="*/ 213 h 935"/>
                    <a:gd name="T48" fmla="*/ 175 w 918"/>
                    <a:gd name="T49" fmla="*/ 224 h 935"/>
                    <a:gd name="T50" fmla="*/ 160 w 918"/>
                    <a:gd name="T51" fmla="*/ 237 h 935"/>
                    <a:gd name="T52" fmla="*/ 146 w 918"/>
                    <a:gd name="T53" fmla="*/ 249 h 935"/>
                    <a:gd name="T54" fmla="*/ 129 w 918"/>
                    <a:gd name="T55" fmla="*/ 267 h 935"/>
                    <a:gd name="T56" fmla="*/ 121 w 918"/>
                    <a:gd name="T57" fmla="*/ 280 h 935"/>
                    <a:gd name="T58" fmla="*/ 95 w 918"/>
                    <a:gd name="T59" fmla="*/ 277 h 935"/>
                    <a:gd name="T60" fmla="*/ 69 w 918"/>
                    <a:gd name="T61" fmla="*/ 274 h 935"/>
                    <a:gd name="T62" fmla="*/ 67 w 918"/>
                    <a:gd name="T63" fmla="*/ 281 h 935"/>
                    <a:gd name="T64" fmla="*/ 51 w 918"/>
                    <a:gd name="T65" fmla="*/ 286 h 935"/>
                    <a:gd name="T66" fmla="*/ 26 w 918"/>
                    <a:gd name="T67" fmla="*/ 289 h 935"/>
                    <a:gd name="T68" fmla="*/ 38 w 918"/>
                    <a:gd name="T69" fmla="*/ 292 h 935"/>
                    <a:gd name="T70" fmla="*/ 61 w 918"/>
                    <a:gd name="T71" fmla="*/ 306 h 935"/>
                    <a:gd name="T72" fmla="*/ 45 w 918"/>
                    <a:gd name="T73" fmla="*/ 317 h 935"/>
                    <a:gd name="T74" fmla="*/ 11 w 918"/>
                    <a:gd name="T75" fmla="*/ 319 h 935"/>
                    <a:gd name="T76" fmla="*/ 1 w 918"/>
                    <a:gd name="T77" fmla="*/ 330 h 935"/>
                    <a:gd name="T78" fmla="*/ 12 w 918"/>
                    <a:gd name="T79" fmla="*/ 333 h 935"/>
                    <a:gd name="T80" fmla="*/ 36 w 918"/>
                    <a:gd name="T81" fmla="*/ 337 h 935"/>
                    <a:gd name="T82" fmla="*/ 49 w 918"/>
                    <a:gd name="T83" fmla="*/ 337 h 935"/>
                    <a:gd name="T84" fmla="*/ 80 w 918"/>
                    <a:gd name="T85" fmla="*/ 338 h 935"/>
                    <a:gd name="T86" fmla="*/ 117 w 918"/>
                    <a:gd name="T87" fmla="*/ 346 h 935"/>
                    <a:gd name="T88" fmla="*/ 150 w 918"/>
                    <a:gd name="T89" fmla="*/ 359 h 935"/>
                    <a:gd name="T90" fmla="*/ 173 w 918"/>
                    <a:gd name="T91" fmla="*/ 369 h 935"/>
                    <a:gd name="T92" fmla="*/ 203 w 918"/>
                    <a:gd name="T93" fmla="*/ 374 h 935"/>
                    <a:gd name="T94" fmla="*/ 212 w 918"/>
                    <a:gd name="T95" fmla="*/ 364 h 935"/>
                    <a:gd name="T96" fmla="*/ 228 w 918"/>
                    <a:gd name="T97" fmla="*/ 351 h 935"/>
                    <a:gd name="T98" fmla="*/ 234 w 918"/>
                    <a:gd name="T99" fmla="*/ 337 h 935"/>
                    <a:gd name="T100" fmla="*/ 238 w 918"/>
                    <a:gd name="T101" fmla="*/ 307 h 935"/>
                    <a:gd name="T102" fmla="*/ 245 w 918"/>
                    <a:gd name="T103" fmla="*/ 289 h 935"/>
                    <a:gd name="T104" fmla="*/ 261 w 918"/>
                    <a:gd name="T105" fmla="*/ 304 h 935"/>
                    <a:gd name="T106" fmla="*/ 256 w 918"/>
                    <a:gd name="T107" fmla="*/ 335 h 935"/>
                    <a:gd name="T108" fmla="*/ 277 w 918"/>
                    <a:gd name="T109" fmla="*/ 312 h 935"/>
                    <a:gd name="T110" fmla="*/ 326 w 918"/>
                    <a:gd name="T111" fmla="*/ 230 h 935"/>
                    <a:gd name="T112" fmla="*/ 327 w 918"/>
                    <a:gd name="T113" fmla="*/ 207 h 935"/>
                    <a:gd name="T114" fmla="*/ 331 w 918"/>
                    <a:gd name="T115" fmla="*/ 185 h 935"/>
                    <a:gd name="T116" fmla="*/ 344 w 918"/>
                    <a:gd name="T117" fmla="*/ 173 h 935"/>
                    <a:gd name="T118" fmla="*/ 356 w 918"/>
                    <a:gd name="T119" fmla="*/ 134 h 935"/>
                    <a:gd name="T120" fmla="*/ 364 w 918"/>
                    <a:gd name="T121" fmla="*/ 53 h 935"/>
                    <a:gd name="T122" fmla="*/ 348 w 918"/>
                    <a:gd name="T123" fmla="*/ 13 h 935"/>
                    <a:gd name="T124" fmla="*/ 339 w 918"/>
                    <a:gd name="T125" fmla="*/ 5 h 935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18"/>
                    <a:gd name="T190" fmla="*/ 0 h 935"/>
                    <a:gd name="T191" fmla="*/ 918 w 918"/>
                    <a:gd name="T192" fmla="*/ 935 h 935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18" h="935">
                      <a:moveTo>
                        <a:pt x="850" y="7"/>
                      </a:moveTo>
                      <a:lnTo>
                        <a:pt x="841" y="6"/>
                      </a:lnTo>
                      <a:lnTo>
                        <a:pt x="828" y="5"/>
                      </a:lnTo>
                      <a:lnTo>
                        <a:pt x="814" y="2"/>
                      </a:lnTo>
                      <a:lnTo>
                        <a:pt x="798" y="0"/>
                      </a:lnTo>
                      <a:lnTo>
                        <a:pt x="781" y="0"/>
                      </a:lnTo>
                      <a:lnTo>
                        <a:pt x="765" y="0"/>
                      </a:lnTo>
                      <a:lnTo>
                        <a:pt x="752" y="2"/>
                      </a:lnTo>
                      <a:lnTo>
                        <a:pt x="740" y="3"/>
                      </a:lnTo>
                      <a:lnTo>
                        <a:pt x="730" y="6"/>
                      </a:lnTo>
                      <a:lnTo>
                        <a:pt x="717" y="7"/>
                      </a:lnTo>
                      <a:lnTo>
                        <a:pt x="703" y="7"/>
                      </a:lnTo>
                      <a:lnTo>
                        <a:pt x="687" y="9"/>
                      </a:lnTo>
                      <a:lnTo>
                        <a:pt x="673" y="9"/>
                      </a:lnTo>
                      <a:lnTo>
                        <a:pt x="661" y="10"/>
                      </a:lnTo>
                      <a:lnTo>
                        <a:pt x="652" y="13"/>
                      </a:lnTo>
                      <a:lnTo>
                        <a:pt x="648" y="16"/>
                      </a:lnTo>
                      <a:lnTo>
                        <a:pt x="647" y="22"/>
                      </a:lnTo>
                      <a:lnTo>
                        <a:pt x="645" y="28"/>
                      </a:lnTo>
                      <a:lnTo>
                        <a:pt x="644" y="35"/>
                      </a:lnTo>
                      <a:lnTo>
                        <a:pt x="641" y="42"/>
                      </a:lnTo>
                      <a:lnTo>
                        <a:pt x="634" y="51"/>
                      </a:lnTo>
                      <a:lnTo>
                        <a:pt x="619" y="64"/>
                      </a:lnTo>
                      <a:lnTo>
                        <a:pt x="601" y="82"/>
                      </a:lnTo>
                      <a:lnTo>
                        <a:pt x="579" y="101"/>
                      </a:lnTo>
                      <a:lnTo>
                        <a:pt x="557" y="121"/>
                      </a:lnTo>
                      <a:lnTo>
                        <a:pt x="537" y="139"/>
                      </a:lnTo>
                      <a:lnTo>
                        <a:pt x="523" y="150"/>
                      </a:lnTo>
                      <a:lnTo>
                        <a:pt x="514" y="156"/>
                      </a:lnTo>
                      <a:lnTo>
                        <a:pt x="508" y="160"/>
                      </a:lnTo>
                      <a:lnTo>
                        <a:pt x="500" y="169"/>
                      </a:lnTo>
                      <a:lnTo>
                        <a:pt x="490" y="179"/>
                      </a:lnTo>
                      <a:lnTo>
                        <a:pt x="479" y="192"/>
                      </a:lnTo>
                      <a:lnTo>
                        <a:pt x="471" y="203"/>
                      </a:lnTo>
                      <a:lnTo>
                        <a:pt x="465" y="215"/>
                      </a:lnTo>
                      <a:lnTo>
                        <a:pt x="462" y="222"/>
                      </a:lnTo>
                      <a:lnTo>
                        <a:pt x="465" y="226"/>
                      </a:lnTo>
                      <a:lnTo>
                        <a:pt x="471" y="226"/>
                      </a:lnTo>
                      <a:lnTo>
                        <a:pt x="478" y="225"/>
                      </a:lnTo>
                      <a:lnTo>
                        <a:pt x="485" y="223"/>
                      </a:lnTo>
                      <a:lnTo>
                        <a:pt x="492" y="221"/>
                      </a:lnTo>
                      <a:lnTo>
                        <a:pt x="500" y="219"/>
                      </a:lnTo>
                      <a:lnTo>
                        <a:pt x="505" y="218"/>
                      </a:lnTo>
                      <a:lnTo>
                        <a:pt x="511" y="219"/>
                      </a:lnTo>
                      <a:lnTo>
                        <a:pt x="514" y="221"/>
                      </a:lnTo>
                      <a:lnTo>
                        <a:pt x="517" y="231"/>
                      </a:lnTo>
                      <a:lnTo>
                        <a:pt x="514" y="244"/>
                      </a:lnTo>
                      <a:lnTo>
                        <a:pt x="507" y="259"/>
                      </a:lnTo>
                      <a:lnTo>
                        <a:pt x="494" y="278"/>
                      </a:lnTo>
                      <a:lnTo>
                        <a:pt x="475" y="298"/>
                      </a:lnTo>
                      <a:lnTo>
                        <a:pt x="451" y="320"/>
                      </a:lnTo>
                      <a:lnTo>
                        <a:pt x="419" y="342"/>
                      </a:lnTo>
                      <a:lnTo>
                        <a:pt x="382" y="363"/>
                      </a:lnTo>
                      <a:lnTo>
                        <a:pt x="363" y="376"/>
                      </a:lnTo>
                      <a:lnTo>
                        <a:pt x="354" y="386"/>
                      </a:lnTo>
                      <a:lnTo>
                        <a:pt x="350" y="396"/>
                      </a:lnTo>
                      <a:lnTo>
                        <a:pt x="343" y="405"/>
                      </a:lnTo>
                      <a:lnTo>
                        <a:pt x="333" y="414"/>
                      </a:lnTo>
                      <a:lnTo>
                        <a:pt x="317" y="429"/>
                      </a:lnTo>
                      <a:lnTo>
                        <a:pt x="297" y="451"/>
                      </a:lnTo>
                      <a:lnTo>
                        <a:pt x="272" y="477"/>
                      </a:lnTo>
                      <a:lnTo>
                        <a:pt x="245" y="503"/>
                      </a:lnTo>
                      <a:lnTo>
                        <a:pt x="219" y="529"/>
                      </a:lnTo>
                      <a:lnTo>
                        <a:pt x="193" y="552"/>
                      </a:lnTo>
                      <a:lnTo>
                        <a:pt x="168" y="569"/>
                      </a:lnTo>
                      <a:lnTo>
                        <a:pt x="161" y="575"/>
                      </a:lnTo>
                      <a:lnTo>
                        <a:pt x="151" y="585"/>
                      </a:lnTo>
                      <a:lnTo>
                        <a:pt x="142" y="596"/>
                      </a:lnTo>
                      <a:lnTo>
                        <a:pt x="134" y="609"/>
                      </a:lnTo>
                      <a:lnTo>
                        <a:pt x="125" y="622"/>
                      </a:lnTo>
                      <a:lnTo>
                        <a:pt x="118" y="632"/>
                      </a:lnTo>
                      <a:lnTo>
                        <a:pt x="114" y="641"/>
                      </a:lnTo>
                      <a:lnTo>
                        <a:pt x="112" y="645"/>
                      </a:lnTo>
                      <a:lnTo>
                        <a:pt x="116" y="648"/>
                      </a:lnTo>
                      <a:lnTo>
                        <a:pt x="126" y="650"/>
                      </a:lnTo>
                      <a:lnTo>
                        <a:pt x="141" y="653"/>
                      </a:lnTo>
                      <a:lnTo>
                        <a:pt x="158" y="654"/>
                      </a:lnTo>
                      <a:lnTo>
                        <a:pt x="175" y="656"/>
                      </a:lnTo>
                      <a:lnTo>
                        <a:pt x="190" y="657"/>
                      </a:lnTo>
                      <a:lnTo>
                        <a:pt x="200" y="658"/>
                      </a:lnTo>
                      <a:lnTo>
                        <a:pt x="204" y="658"/>
                      </a:lnTo>
                      <a:lnTo>
                        <a:pt x="210" y="653"/>
                      </a:lnTo>
                      <a:lnTo>
                        <a:pt x="226" y="637"/>
                      </a:lnTo>
                      <a:lnTo>
                        <a:pt x="250" y="615"/>
                      </a:lnTo>
                      <a:lnTo>
                        <a:pt x="279" y="589"/>
                      </a:lnTo>
                      <a:lnTo>
                        <a:pt x="311" y="562"/>
                      </a:lnTo>
                      <a:lnTo>
                        <a:pt x="344" y="539"/>
                      </a:lnTo>
                      <a:lnTo>
                        <a:pt x="377" y="520"/>
                      </a:lnTo>
                      <a:lnTo>
                        <a:pt x="405" y="512"/>
                      </a:lnTo>
                      <a:lnTo>
                        <a:pt x="426" y="509"/>
                      </a:lnTo>
                      <a:lnTo>
                        <a:pt x="442" y="509"/>
                      </a:lnTo>
                      <a:lnTo>
                        <a:pt x="454" y="512"/>
                      </a:lnTo>
                      <a:lnTo>
                        <a:pt x="461" y="514"/>
                      </a:lnTo>
                      <a:lnTo>
                        <a:pt x="464" y="520"/>
                      </a:lnTo>
                      <a:lnTo>
                        <a:pt x="464" y="526"/>
                      </a:lnTo>
                      <a:lnTo>
                        <a:pt x="462" y="532"/>
                      </a:lnTo>
                      <a:lnTo>
                        <a:pt x="459" y="537"/>
                      </a:lnTo>
                      <a:lnTo>
                        <a:pt x="455" y="545"/>
                      </a:lnTo>
                      <a:lnTo>
                        <a:pt x="448" y="553"/>
                      </a:lnTo>
                      <a:lnTo>
                        <a:pt x="439" y="562"/>
                      </a:lnTo>
                      <a:lnTo>
                        <a:pt x="431" y="571"/>
                      </a:lnTo>
                      <a:lnTo>
                        <a:pt x="420" y="579"/>
                      </a:lnTo>
                      <a:lnTo>
                        <a:pt x="410" y="588"/>
                      </a:lnTo>
                      <a:lnTo>
                        <a:pt x="402" y="594"/>
                      </a:lnTo>
                      <a:lnTo>
                        <a:pt x="394" y="599"/>
                      </a:lnTo>
                      <a:lnTo>
                        <a:pt x="386" y="605"/>
                      </a:lnTo>
                      <a:lnTo>
                        <a:pt x="376" y="615"/>
                      </a:lnTo>
                      <a:lnTo>
                        <a:pt x="366" y="625"/>
                      </a:lnTo>
                      <a:lnTo>
                        <a:pt x="354" y="638"/>
                      </a:lnTo>
                      <a:lnTo>
                        <a:pt x="343" y="650"/>
                      </a:lnTo>
                      <a:lnTo>
                        <a:pt x="334" y="661"/>
                      </a:lnTo>
                      <a:lnTo>
                        <a:pt x="327" y="671"/>
                      </a:lnTo>
                      <a:lnTo>
                        <a:pt x="324" y="679"/>
                      </a:lnTo>
                      <a:lnTo>
                        <a:pt x="320" y="690"/>
                      </a:lnTo>
                      <a:lnTo>
                        <a:pt x="314" y="697"/>
                      </a:lnTo>
                      <a:lnTo>
                        <a:pt x="304" y="702"/>
                      </a:lnTo>
                      <a:lnTo>
                        <a:pt x="286" y="700"/>
                      </a:lnTo>
                      <a:lnTo>
                        <a:pt x="273" y="697"/>
                      </a:lnTo>
                      <a:lnTo>
                        <a:pt x="256" y="694"/>
                      </a:lnTo>
                      <a:lnTo>
                        <a:pt x="239" y="693"/>
                      </a:lnTo>
                      <a:lnTo>
                        <a:pt x="220" y="690"/>
                      </a:lnTo>
                      <a:lnTo>
                        <a:pt x="201" y="689"/>
                      </a:lnTo>
                      <a:lnTo>
                        <a:pt x="187" y="687"/>
                      </a:lnTo>
                      <a:lnTo>
                        <a:pt x="175" y="687"/>
                      </a:lnTo>
                      <a:lnTo>
                        <a:pt x="170" y="687"/>
                      </a:lnTo>
                      <a:lnTo>
                        <a:pt x="167" y="692"/>
                      </a:lnTo>
                      <a:lnTo>
                        <a:pt x="168" y="699"/>
                      </a:lnTo>
                      <a:lnTo>
                        <a:pt x="168" y="707"/>
                      </a:lnTo>
                      <a:lnTo>
                        <a:pt x="165" y="712"/>
                      </a:lnTo>
                      <a:lnTo>
                        <a:pt x="160" y="713"/>
                      </a:lnTo>
                      <a:lnTo>
                        <a:pt x="147" y="715"/>
                      </a:lnTo>
                      <a:lnTo>
                        <a:pt x="129" y="716"/>
                      </a:lnTo>
                      <a:lnTo>
                        <a:pt x="111" y="719"/>
                      </a:lnTo>
                      <a:lnTo>
                        <a:pt x="92" y="720"/>
                      </a:lnTo>
                      <a:lnTo>
                        <a:pt x="76" y="723"/>
                      </a:lnTo>
                      <a:lnTo>
                        <a:pt x="65" y="725"/>
                      </a:lnTo>
                      <a:lnTo>
                        <a:pt x="60" y="725"/>
                      </a:lnTo>
                      <a:lnTo>
                        <a:pt x="65" y="726"/>
                      </a:lnTo>
                      <a:lnTo>
                        <a:pt x="77" y="729"/>
                      </a:lnTo>
                      <a:lnTo>
                        <a:pt x="95" y="733"/>
                      </a:lnTo>
                      <a:lnTo>
                        <a:pt x="114" y="739"/>
                      </a:lnTo>
                      <a:lnTo>
                        <a:pt x="132" y="746"/>
                      </a:lnTo>
                      <a:lnTo>
                        <a:pt x="148" y="755"/>
                      </a:lnTo>
                      <a:lnTo>
                        <a:pt x="158" y="764"/>
                      </a:lnTo>
                      <a:lnTo>
                        <a:pt x="160" y="772"/>
                      </a:lnTo>
                      <a:lnTo>
                        <a:pt x="151" y="781"/>
                      </a:lnTo>
                      <a:lnTo>
                        <a:pt x="134" y="787"/>
                      </a:lnTo>
                      <a:lnTo>
                        <a:pt x="112" y="791"/>
                      </a:lnTo>
                      <a:lnTo>
                        <a:pt x="88" y="794"/>
                      </a:lnTo>
                      <a:lnTo>
                        <a:pt x="63" y="795"/>
                      </a:lnTo>
                      <a:lnTo>
                        <a:pt x="41" y="798"/>
                      </a:lnTo>
                      <a:lnTo>
                        <a:pt x="26" y="800"/>
                      </a:lnTo>
                      <a:lnTo>
                        <a:pt x="17" y="801"/>
                      </a:lnTo>
                      <a:lnTo>
                        <a:pt x="10" y="808"/>
                      </a:lnTo>
                      <a:lnTo>
                        <a:pt x="4" y="818"/>
                      </a:lnTo>
                      <a:lnTo>
                        <a:pt x="1" y="827"/>
                      </a:lnTo>
                      <a:lnTo>
                        <a:pt x="0" y="830"/>
                      </a:lnTo>
                      <a:lnTo>
                        <a:pt x="3" y="830"/>
                      </a:lnTo>
                      <a:lnTo>
                        <a:pt x="13" y="833"/>
                      </a:lnTo>
                      <a:lnTo>
                        <a:pt x="27" y="834"/>
                      </a:lnTo>
                      <a:lnTo>
                        <a:pt x="43" y="837"/>
                      </a:lnTo>
                      <a:lnTo>
                        <a:pt x="59" y="840"/>
                      </a:lnTo>
                      <a:lnTo>
                        <a:pt x="75" y="841"/>
                      </a:lnTo>
                      <a:lnTo>
                        <a:pt x="88" y="844"/>
                      </a:lnTo>
                      <a:lnTo>
                        <a:pt x="96" y="844"/>
                      </a:lnTo>
                      <a:lnTo>
                        <a:pt x="102" y="844"/>
                      </a:lnTo>
                      <a:lnTo>
                        <a:pt x="111" y="844"/>
                      </a:lnTo>
                      <a:lnTo>
                        <a:pt x="124" y="844"/>
                      </a:lnTo>
                      <a:lnTo>
                        <a:pt x="139" y="846"/>
                      </a:lnTo>
                      <a:lnTo>
                        <a:pt x="158" y="846"/>
                      </a:lnTo>
                      <a:lnTo>
                        <a:pt x="178" y="847"/>
                      </a:lnTo>
                      <a:lnTo>
                        <a:pt x="200" y="850"/>
                      </a:lnTo>
                      <a:lnTo>
                        <a:pt x="224" y="853"/>
                      </a:lnTo>
                      <a:lnTo>
                        <a:pt x="248" y="856"/>
                      </a:lnTo>
                      <a:lnTo>
                        <a:pt x="272" y="860"/>
                      </a:lnTo>
                      <a:lnTo>
                        <a:pt x="295" y="866"/>
                      </a:lnTo>
                      <a:lnTo>
                        <a:pt x="318" y="873"/>
                      </a:lnTo>
                      <a:lnTo>
                        <a:pt x="340" y="880"/>
                      </a:lnTo>
                      <a:lnTo>
                        <a:pt x="358" y="889"/>
                      </a:lnTo>
                      <a:lnTo>
                        <a:pt x="376" y="900"/>
                      </a:lnTo>
                      <a:lnTo>
                        <a:pt x="390" y="912"/>
                      </a:lnTo>
                      <a:lnTo>
                        <a:pt x="399" y="918"/>
                      </a:lnTo>
                      <a:lnTo>
                        <a:pt x="415" y="922"/>
                      </a:lnTo>
                      <a:lnTo>
                        <a:pt x="435" y="925"/>
                      </a:lnTo>
                      <a:lnTo>
                        <a:pt x="456" y="929"/>
                      </a:lnTo>
                      <a:lnTo>
                        <a:pt x="478" y="932"/>
                      </a:lnTo>
                      <a:lnTo>
                        <a:pt x="497" y="933"/>
                      </a:lnTo>
                      <a:lnTo>
                        <a:pt x="511" y="935"/>
                      </a:lnTo>
                      <a:lnTo>
                        <a:pt x="518" y="935"/>
                      </a:lnTo>
                      <a:lnTo>
                        <a:pt x="524" y="931"/>
                      </a:lnTo>
                      <a:lnTo>
                        <a:pt x="528" y="922"/>
                      </a:lnTo>
                      <a:lnTo>
                        <a:pt x="534" y="912"/>
                      </a:lnTo>
                      <a:lnTo>
                        <a:pt x="541" y="905"/>
                      </a:lnTo>
                      <a:lnTo>
                        <a:pt x="552" y="899"/>
                      </a:lnTo>
                      <a:lnTo>
                        <a:pt x="563" y="890"/>
                      </a:lnTo>
                      <a:lnTo>
                        <a:pt x="573" y="882"/>
                      </a:lnTo>
                      <a:lnTo>
                        <a:pt x="579" y="873"/>
                      </a:lnTo>
                      <a:lnTo>
                        <a:pt x="582" y="863"/>
                      </a:lnTo>
                      <a:lnTo>
                        <a:pt x="586" y="853"/>
                      </a:lnTo>
                      <a:lnTo>
                        <a:pt x="589" y="844"/>
                      </a:lnTo>
                      <a:lnTo>
                        <a:pt x="592" y="838"/>
                      </a:lnTo>
                      <a:lnTo>
                        <a:pt x="595" y="823"/>
                      </a:lnTo>
                      <a:lnTo>
                        <a:pt x="598" y="794"/>
                      </a:lnTo>
                      <a:lnTo>
                        <a:pt x="599" y="766"/>
                      </a:lnTo>
                      <a:lnTo>
                        <a:pt x="601" y="753"/>
                      </a:lnTo>
                      <a:lnTo>
                        <a:pt x="602" y="748"/>
                      </a:lnTo>
                      <a:lnTo>
                        <a:pt x="608" y="735"/>
                      </a:lnTo>
                      <a:lnTo>
                        <a:pt x="616" y="722"/>
                      </a:lnTo>
                      <a:lnTo>
                        <a:pt x="626" y="717"/>
                      </a:lnTo>
                      <a:lnTo>
                        <a:pt x="639" y="722"/>
                      </a:lnTo>
                      <a:lnTo>
                        <a:pt x="651" y="736"/>
                      </a:lnTo>
                      <a:lnTo>
                        <a:pt x="657" y="762"/>
                      </a:lnTo>
                      <a:lnTo>
                        <a:pt x="652" y="802"/>
                      </a:lnTo>
                      <a:lnTo>
                        <a:pt x="648" y="823"/>
                      </a:lnTo>
                      <a:lnTo>
                        <a:pt x="645" y="833"/>
                      </a:lnTo>
                      <a:lnTo>
                        <a:pt x="645" y="837"/>
                      </a:lnTo>
                      <a:lnTo>
                        <a:pt x="645" y="838"/>
                      </a:lnTo>
                      <a:lnTo>
                        <a:pt x="652" y="831"/>
                      </a:lnTo>
                      <a:lnTo>
                        <a:pt x="670" y="812"/>
                      </a:lnTo>
                      <a:lnTo>
                        <a:pt x="696" y="781"/>
                      </a:lnTo>
                      <a:lnTo>
                        <a:pt x="727" y="740"/>
                      </a:lnTo>
                      <a:lnTo>
                        <a:pt x="760" y="692"/>
                      </a:lnTo>
                      <a:lnTo>
                        <a:pt x="794" y="637"/>
                      </a:lnTo>
                      <a:lnTo>
                        <a:pt x="822" y="576"/>
                      </a:lnTo>
                      <a:lnTo>
                        <a:pt x="844" y="512"/>
                      </a:lnTo>
                      <a:lnTo>
                        <a:pt x="844" y="501"/>
                      </a:lnTo>
                      <a:lnTo>
                        <a:pt x="834" y="507"/>
                      </a:lnTo>
                      <a:lnTo>
                        <a:pt x="824" y="517"/>
                      </a:lnTo>
                      <a:lnTo>
                        <a:pt x="815" y="517"/>
                      </a:lnTo>
                      <a:lnTo>
                        <a:pt x="817" y="503"/>
                      </a:lnTo>
                      <a:lnTo>
                        <a:pt x="824" y="483"/>
                      </a:lnTo>
                      <a:lnTo>
                        <a:pt x="833" y="465"/>
                      </a:lnTo>
                      <a:lnTo>
                        <a:pt x="837" y="457"/>
                      </a:lnTo>
                      <a:lnTo>
                        <a:pt x="843" y="454"/>
                      </a:lnTo>
                      <a:lnTo>
                        <a:pt x="854" y="445"/>
                      </a:lnTo>
                      <a:lnTo>
                        <a:pt x="866" y="434"/>
                      </a:lnTo>
                      <a:lnTo>
                        <a:pt x="874" y="418"/>
                      </a:lnTo>
                      <a:lnTo>
                        <a:pt x="879" y="402"/>
                      </a:lnTo>
                      <a:lnTo>
                        <a:pt x="887" y="373"/>
                      </a:lnTo>
                      <a:lnTo>
                        <a:pt x="896" y="334"/>
                      </a:lnTo>
                      <a:lnTo>
                        <a:pt x="906" y="287"/>
                      </a:lnTo>
                      <a:lnTo>
                        <a:pt x="913" y="236"/>
                      </a:lnTo>
                      <a:lnTo>
                        <a:pt x="918" y="185"/>
                      </a:lnTo>
                      <a:lnTo>
                        <a:pt x="916" y="134"/>
                      </a:lnTo>
                      <a:lnTo>
                        <a:pt x="909" y="91"/>
                      </a:lnTo>
                      <a:lnTo>
                        <a:pt x="900" y="65"/>
                      </a:lnTo>
                      <a:lnTo>
                        <a:pt x="890" y="45"/>
                      </a:lnTo>
                      <a:lnTo>
                        <a:pt x="880" y="31"/>
                      </a:lnTo>
                      <a:lnTo>
                        <a:pt x="871" y="20"/>
                      </a:lnTo>
                      <a:lnTo>
                        <a:pt x="863" y="13"/>
                      </a:lnTo>
                      <a:lnTo>
                        <a:pt x="856" y="9"/>
                      </a:lnTo>
                      <a:lnTo>
                        <a:pt x="851" y="7"/>
                      </a:lnTo>
                      <a:lnTo>
                        <a:pt x="850" y="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7" name="Freeform 32"/>
                <p:cNvSpPr>
                  <a:spLocks/>
                </p:cNvSpPr>
                <p:nvPr/>
              </p:nvSpPr>
              <p:spPr bwMode="auto">
                <a:xfrm>
                  <a:off x="7253" y="3394"/>
                  <a:ext cx="55" cy="183"/>
                </a:xfrm>
                <a:custGeom>
                  <a:avLst/>
                  <a:gdLst>
                    <a:gd name="T0" fmla="*/ 18 w 60"/>
                    <a:gd name="T1" fmla="*/ 0 h 201"/>
                    <a:gd name="T2" fmla="*/ 26 w 60"/>
                    <a:gd name="T3" fmla="*/ 5 h 201"/>
                    <a:gd name="T4" fmla="*/ 24 w 60"/>
                    <a:gd name="T5" fmla="*/ 15 h 201"/>
                    <a:gd name="T6" fmla="*/ 18 w 60"/>
                    <a:gd name="T7" fmla="*/ 42 h 201"/>
                    <a:gd name="T8" fmla="*/ 14 w 60"/>
                    <a:gd name="T9" fmla="*/ 66 h 201"/>
                    <a:gd name="T10" fmla="*/ 9 w 60"/>
                    <a:gd name="T11" fmla="*/ 79 h 201"/>
                    <a:gd name="T12" fmla="*/ 6 w 60"/>
                    <a:gd name="T13" fmla="*/ 79 h 201"/>
                    <a:gd name="T14" fmla="*/ 6 w 60"/>
                    <a:gd name="T15" fmla="*/ 78 h 201"/>
                    <a:gd name="T16" fmla="*/ 3 w 60"/>
                    <a:gd name="T17" fmla="*/ 76 h 201"/>
                    <a:gd name="T18" fmla="*/ 0 w 60"/>
                    <a:gd name="T19" fmla="*/ 76 h 201"/>
                    <a:gd name="T20" fmla="*/ 1 w 60"/>
                    <a:gd name="T21" fmla="*/ 73 h 201"/>
                    <a:gd name="T22" fmla="*/ 5 w 60"/>
                    <a:gd name="T23" fmla="*/ 65 h 201"/>
                    <a:gd name="T24" fmla="*/ 6 w 60"/>
                    <a:gd name="T25" fmla="*/ 52 h 201"/>
                    <a:gd name="T26" fmla="*/ 8 w 60"/>
                    <a:gd name="T27" fmla="*/ 38 h 201"/>
                    <a:gd name="T28" fmla="*/ 12 w 60"/>
                    <a:gd name="T29" fmla="*/ 25 h 201"/>
                    <a:gd name="T30" fmla="*/ 15 w 60"/>
                    <a:gd name="T31" fmla="*/ 12 h 201"/>
                    <a:gd name="T32" fmla="*/ 17 w 60"/>
                    <a:gd name="T33" fmla="*/ 5 h 201"/>
                    <a:gd name="T34" fmla="*/ 18 w 60"/>
                    <a:gd name="T35" fmla="*/ 0 h 20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60"/>
                    <a:gd name="T55" fmla="*/ 0 h 201"/>
                    <a:gd name="T56" fmla="*/ 60 w 60"/>
                    <a:gd name="T57" fmla="*/ 201 h 20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60" h="201">
                      <a:moveTo>
                        <a:pt x="43" y="0"/>
                      </a:moveTo>
                      <a:lnTo>
                        <a:pt x="60" y="8"/>
                      </a:lnTo>
                      <a:lnTo>
                        <a:pt x="54" y="39"/>
                      </a:lnTo>
                      <a:lnTo>
                        <a:pt x="43" y="105"/>
                      </a:lnTo>
                      <a:lnTo>
                        <a:pt x="30" y="171"/>
                      </a:lnTo>
                      <a:lnTo>
                        <a:pt x="21" y="201"/>
                      </a:lnTo>
                      <a:lnTo>
                        <a:pt x="16" y="201"/>
                      </a:lnTo>
                      <a:lnTo>
                        <a:pt x="8" y="198"/>
                      </a:lnTo>
                      <a:lnTo>
                        <a:pt x="3" y="196"/>
                      </a:lnTo>
                      <a:lnTo>
                        <a:pt x="0" y="194"/>
                      </a:lnTo>
                      <a:lnTo>
                        <a:pt x="1" y="186"/>
                      </a:lnTo>
                      <a:lnTo>
                        <a:pt x="5" y="164"/>
                      </a:lnTo>
                      <a:lnTo>
                        <a:pt x="11" y="134"/>
                      </a:lnTo>
                      <a:lnTo>
                        <a:pt x="18" y="98"/>
                      </a:lnTo>
                      <a:lnTo>
                        <a:pt x="26" y="63"/>
                      </a:lnTo>
                      <a:lnTo>
                        <a:pt x="33" y="31"/>
                      </a:lnTo>
                      <a:lnTo>
                        <a:pt x="39" y="8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8" name="Freeform 33"/>
                <p:cNvSpPr>
                  <a:spLocks/>
                </p:cNvSpPr>
                <p:nvPr/>
              </p:nvSpPr>
              <p:spPr bwMode="auto">
                <a:xfrm>
                  <a:off x="7173" y="3278"/>
                  <a:ext cx="62" cy="156"/>
                </a:xfrm>
                <a:custGeom>
                  <a:avLst/>
                  <a:gdLst>
                    <a:gd name="T0" fmla="*/ 21 w 68"/>
                    <a:gd name="T1" fmla="*/ 68 h 171"/>
                    <a:gd name="T2" fmla="*/ 22 w 68"/>
                    <a:gd name="T3" fmla="*/ 65 h 171"/>
                    <a:gd name="T4" fmla="*/ 25 w 68"/>
                    <a:gd name="T5" fmla="*/ 57 h 171"/>
                    <a:gd name="T6" fmla="*/ 27 w 68"/>
                    <a:gd name="T7" fmla="*/ 47 h 171"/>
                    <a:gd name="T8" fmla="*/ 27 w 68"/>
                    <a:gd name="T9" fmla="*/ 36 h 171"/>
                    <a:gd name="T10" fmla="*/ 26 w 68"/>
                    <a:gd name="T11" fmla="*/ 31 h 171"/>
                    <a:gd name="T12" fmla="*/ 25 w 68"/>
                    <a:gd name="T13" fmla="*/ 25 h 171"/>
                    <a:gd name="T14" fmla="*/ 23 w 68"/>
                    <a:gd name="T15" fmla="*/ 18 h 171"/>
                    <a:gd name="T16" fmla="*/ 21 w 68"/>
                    <a:gd name="T17" fmla="*/ 13 h 171"/>
                    <a:gd name="T18" fmla="*/ 17 w 68"/>
                    <a:gd name="T19" fmla="*/ 6 h 171"/>
                    <a:gd name="T20" fmla="*/ 15 w 68"/>
                    <a:gd name="T21" fmla="*/ 5 h 171"/>
                    <a:gd name="T22" fmla="*/ 12 w 68"/>
                    <a:gd name="T23" fmla="*/ 0 h 171"/>
                    <a:gd name="T24" fmla="*/ 6 w 68"/>
                    <a:gd name="T25" fmla="*/ 0 h 171"/>
                    <a:gd name="T26" fmla="*/ 5 w 68"/>
                    <a:gd name="T27" fmla="*/ 5 h 171"/>
                    <a:gd name="T28" fmla="*/ 1 w 68"/>
                    <a:gd name="T29" fmla="*/ 11 h 171"/>
                    <a:gd name="T30" fmla="*/ 0 w 68"/>
                    <a:gd name="T31" fmla="*/ 20 h 171"/>
                    <a:gd name="T32" fmla="*/ 4 w 68"/>
                    <a:gd name="T33" fmla="*/ 30 h 171"/>
                    <a:gd name="T34" fmla="*/ 5 w 68"/>
                    <a:gd name="T35" fmla="*/ 42 h 171"/>
                    <a:gd name="T36" fmla="*/ 9 w 68"/>
                    <a:gd name="T37" fmla="*/ 52 h 171"/>
                    <a:gd name="T38" fmla="*/ 14 w 68"/>
                    <a:gd name="T39" fmla="*/ 62 h 171"/>
                    <a:gd name="T40" fmla="*/ 21 w 68"/>
                    <a:gd name="T41" fmla="*/ 68 h 17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8"/>
                    <a:gd name="T64" fmla="*/ 0 h 171"/>
                    <a:gd name="T65" fmla="*/ 68 w 68"/>
                    <a:gd name="T66" fmla="*/ 171 h 17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8" h="171">
                      <a:moveTo>
                        <a:pt x="52" y="171"/>
                      </a:moveTo>
                      <a:lnTo>
                        <a:pt x="55" y="163"/>
                      </a:lnTo>
                      <a:lnTo>
                        <a:pt x="62" y="141"/>
                      </a:lnTo>
                      <a:lnTo>
                        <a:pt x="68" y="115"/>
                      </a:lnTo>
                      <a:lnTo>
                        <a:pt x="68" y="91"/>
                      </a:lnTo>
                      <a:lnTo>
                        <a:pt x="65" y="78"/>
                      </a:lnTo>
                      <a:lnTo>
                        <a:pt x="62" y="63"/>
                      </a:lnTo>
                      <a:lnTo>
                        <a:pt x="57" y="46"/>
                      </a:lnTo>
                      <a:lnTo>
                        <a:pt x="52" y="30"/>
                      </a:lnTo>
                      <a:lnTo>
                        <a:pt x="44" y="16"/>
                      </a:lnTo>
                      <a:lnTo>
                        <a:pt x="36" y="6"/>
                      </a:lnTo>
                      <a:lnTo>
                        <a:pt x="27" y="0"/>
                      </a:lnTo>
                      <a:lnTo>
                        <a:pt x="16" y="0"/>
                      </a:lnTo>
                      <a:lnTo>
                        <a:pt x="6" y="9"/>
                      </a:lnTo>
                      <a:lnTo>
                        <a:pt x="1" y="26"/>
                      </a:lnTo>
                      <a:lnTo>
                        <a:pt x="0" y="49"/>
                      </a:lnTo>
                      <a:lnTo>
                        <a:pt x="4" y="76"/>
                      </a:lnTo>
                      <a:lnTo>
                        <a:pt x="10" y="104"/>
                      </a:lnTo>
                      <a:lnTo>
                        <a:pt x="21" y="131"/>
                      </a:lnTo>
                      <a:lnTo>
                        <a:pt x="34" y="154"/>
                      </a:lnTo>
                      <a:lnTo>
                        <a:pt x="52" y="17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09" name="Freeform 34"/>
                <p:cNvSpPr>
                  <a:spLocks/>
                </p:cNvSpPr>
                <p:nvPr/>
              </p:nvSpPr>
              <p:spPr bwMode="auto">
                <a:xfrm>
                  <a:off x="7137" y="3441"/>
                  <a:ext cx="68" cy="84"/>
                </a:xfrm>
                <a:custGeom>
                  <a:avLst/>
                  <a:gdLst>
                    <a:gd name="T0" fmla="*/ 0 w 75"/>
                    <a:gd name="T1" fmla="*/ 0 h 92"/>
                    <a:gd name="T2" fmla="*/ 28 w 75"/>
                    <a:gd name="T3" fmla="*/ 19 h 92"/>
                    <a:gd name="T4" fmla="*/ 27 w 75"/>
                    <a:gd name="T5" fmla="*/ 20 h 92"/>
                    <a:gd name="T6" fmla="*/ 27 w 75"/>
                    <a:gd name="T7" fmla="*/ 24 h 92"/>
                    <a:gd name="T8" fmla="*/ 25 w 75"/>
                    <a:gd name="T9" fmla="*/ 29 h 92"/>
                    <a:gd name="T10" fmla="*/ 24 w 75"/>
                    <a:gd name="T11" fmla="*/ 34 h 92"/>
                    <a:gd name="T12" fmla="*/ 24 w 75"/>
                    <a:gd name="T13" fmla="*/ 36 h 92"/>
                    <a:gd name="T14" fmla="*/ 21 w 75"/>
                    <a:gd name="T15" fmla="*/ 36 h 92"/>
                    <a:gd name="T16" fmla="*/ 18 w 75"/>
                    <a:gd name="T17" fmla="*/ 35 h 92"/>
                    <a:gd name="T18" fmla="*/ 16 w 75"/>
                    <a:gd name="T19" fmla="*/ 35 h 92"/>
                    <a:gd name="T20" fmla="*/ 15 w 75"/>
                    <a:gd name="T21" fmla="*/ 35 h 92"/>
                    <a:gd name="T22" fmla="*/ 14 w 75"/>
                    <a:gd name="T23" fmla="*/ 36 h 92"/>
                    <a:gd name="T24" fmla="*/ 12 w 75"/>
                    <a:gd name="T25" fmla="*/ 36 h 92"/>
                    <a:gd name="T26" fmla="*/ 9 w 75"/>
                    <a:gd name="T27" fmla="*/ 37 h 92"/>
                    <a:gd name="T28" fmla="*/ 6 w 75"/>
                    <a:gd name="T29" fmla="*/ 31 h 92"/>
                    <a:gd name="T30" fmla="*/ 5 w 75"/>
                    <a:gd name="T31" fmla="*/ 18 h 92"/>
                    <a:gd name="T32" fmla="*/ 3 w 75"/>
                    <a:gd name="T33" fmla="*/ 5 h 92"/>
                    <a:gd name="T34" fmla="*/ 0 w 75"/>
                    <a:gd name="T35" fmla="*/ 0 h 9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5"/>
                    <a:gd name="T55" fmla="*/ 0 h 92"/>
                    <a:gd name="T56" fmla="*/ 75 w 75"/>
                    <a:gd name="T57" fmla="*/ 92 h 9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5" h="92">
                      <a:moveTo>
                        <a:pt x="0" y="0"/>
                      </a:moveTo>
                      <a:lnTo>
                        <a:pt x="75" y="47"/>
                      </a:lnTo>
                      <a:lnTo>
                        <a:pt x="73" y="50"/>
                      </a:lnTo>
                      <a:lnTo>
                        <a:pt x="71" y="60"/>
                      </a:lnTo>
                      <a:lnTo>
                        <a:pt x="68" y="72"/>
                      </a:lnTo>
                      <a:lnTo>
                        <a:pt x="66" y="83"/>
                      </a:lnTo>
                      <a:lnTo>
                        <a:pt x="63" y="89"/>
                      </a:lnTo>
                      <a:lnTo>
                        <a:pt x="55" y="89"/>
                      </a:lnTo>
                      <a:lnTo>
                        <a:pt x="47" y="87"/>
                      </a:lnTo>
                      <a:lnTo>
                        <a:pt x="43" y="86"/>
                      </a:lnTo>
                      <a:lnTo>
                        <a:pt x="40" y="87"/>
                      </a:lnTo>
                      <a:lnTo>
                        <a:pt x="36" y="89"/>
                      </a:lnTo>
                      <a:lnTo>
                        <a:pt x="29" y="90"/>
                      </a:lnTo>
                      <a:lnTo>
                        <a:pt x="23" y="92"/>
                      </a:lnTo>
                      <a:lnTo>
                        <a:pt x="17" y="77"/>
                      </a:lnTo>
                      <a:lnTo>
                        <a:pt x="10" y="46"/>
                      </a:lnTo>
                      <a:lnTo>
                        <a:pt x="3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0" name="Freeform 35"/>
                <p:cNvSpPr>
                  <a:spLocks/>
                </p:cNvSpPr>
                <p:nvPr/>
              </p:nvSpPr>
              <p:spPr bwMode="auto">
                <a:xfrm>
                  <a:off x="7056" y="3615"/>
                  <a:ext cx="295" cy="352"/>
                </a:xfrm>
                <a:custGeom>
                  <a:avLst/>
                  <a:gdLst>
                    <a:gd name="T0" fmla="*/ 86 w 324"/>
                    <a:gd name="T1" fmla="*/ 4 h 387"/>
                    <a:gd name="T2" fmla="*/ 97 w 324"/>
                    <a:gd name="T3" fmla="*/ 5 h 387"/>
                    <a:gd name="T4" fmla="*/ 106 w 324"/>
                    <a:gd name="T5" fmla="*/ 0 h 387"/>
                    <a:gd name="T6" fmla="*/ 112 w 324"/>
                    <a:gd name="T7" fmla="*/ 9 h 387"/>
                    <a:gd name="T8" fmla="*/ 125 w 324"/>
                    <a:gd name="T9" fmla="*/ 25 h 387"/>
                    <a:gd name="T10" fmla="*/ 124 w 324"/>
                    <a:gd name="T11" fmla="*/ 40 h 387"/>
                    <a:gd name="T12" fmla="*/ 112 w 324"/>
                    <a:gd name="T13" fmla="*/ 41 h 387"/>
                    <a:gd name="T14" fmla="*/ 113 w 324"/>
                    <a:gd name="T15" fmla="*/ 46 h 387"/>
                    <a:gd name="T16" fmla="*/ 123 w 324"/>
                    <a:gd name="T17" fmla="*/ 58 h 387"/>
                    <a:gd name="T18" fmla="*/ 123 w 324"/>
                    <a:gd name="T19" fmla="*/ 71 h 387"/>
                    <a:gd name="T20" fmla="*/ 110 w 324"/>
                    <a:gd name="T21" fmla="*/ 86 h 387"/>
                    <a:gd name="T22" fmla="*/ 100 w 324"/>
                    <a:gd name="T23" fmla="*/ 79 h 387"/>
                    <a:gd name="T24" fmla="*/ 99 w 324"/>
                    <a:gd name="T25" fmla="*/ 73 h 387"/>
                    <a:gd name="T26" fmla="*/ 87 w 324"/>
                    <a:gd name="T27" fmla="*/ 65 h 387"/>
                    <a:gd name="T28" fmla="*/ 74 w 324"/>
                    <a:gd name="T29" fmla="*/ 59 h 387"/>
                    <a:gd name="T30" fmla="*/ 60 w 324"/>
                    <a:gd name="T31" fmla="*/ 61 h 387"/>
                    <a:gd name="T32" fmla="*/ 66 w 324"/>
                    <a:gd name="T33" fmla="*/ 69 h 387"/>
                    <a:gd name="T34" fmla="*/ 95 w 324"/>
                    <a:gd name="T35" fmla="*/ 86 h 387"/>
                    <a:gd name="T36" fmla="*/ 110 w 324"/>
                    <a:gd name="T37" fmla="*/ 101 h 387"/>
                    <a:gd name="T38" fmla="*/ 106 w 324"/>
                    <a:gd name="T39" fmla="*/ 120 h 387"/>
                    <a:gd name="T40" fmla="*/ 95 w 324"/>
                    <a:gd name="T41" fmla="*/ 121 h 387"/>
                    <a:gd name="T42" fmla="*/ 85 w 324"/>
                    <a:gd name="T43" fmla="*/ 116 h 387"/>
                    <a:gd name="T44" fmla="*/ 80 w 324"/>
                    <a:gd name="T45" fmla="*/ 113 h 387"/>
                    <a:gd name="T46" fmla="*/ 42 w 324"/>
                    <a:gd name="T47" fmla="*/ 92 h 387"/>
                    <a:gd name="T48" fmla="*/ 36 w 324"/>
                    <a:gd name="T49" fmla="*/ 100 h 387"/>
                    <a:gd name="T50" fmla="*/ 55 w 324"/>
                    <a:gd name="T51" fmla="*/ 114 h 387"/>
                    <a:gd name="T52" fmla="*/ 88 w 324"/>
                    <a:gd name="T53" fmla="*/ 127 h 387"/>
                    <a:gd name="T54" fmla="*/ 97 w 324"/>
                    <a:gd name="T55" fmla="*/ 137 h 387"/>
                    <a:gd name="T56" fmla="*/ 89 w 324"/>
                    <a:gd name="T57" fmla="*/ 150 h 387"/>
                    <a:gd name="T58" fmla="*/ 76 w 324"/>
                    <a:gd name="T59" fmla="*/ 147 h 387"/>
                    <a:gd name="T60" fmla="*/ 60 w 324"/>
                    <a:gd name="T61" fmla="*/ 142 h 387"/>
                    <a:gd name="T62" fmla="*/ 46 w 324"/>
                    <a:gd name="T63" fmla="*/ 140 h 387"/>
                    <a:gd name="T64" fmla="*/ 39 w 324"/>
                    <a:gd name="T65" fmla="*/ 134 h 387"/>
                    <a:gd name="T66" fmla="*/ 29 w 324"/>
                    <a:gd name="T67" fmla="*/ 127 h 387"/>
                    <a:gd name="T68" fmla="*/ 20 w 324"/>
                    <a:gd name="T69" fmla="*/ 123 h 387"/>
                    <a:gd name="T70" fmla="*/ 11 w 324"/>
                    <a:gd name="T71" fmla="*/ 117 h 387"/>
                    <a:gd name="T72" fmla="*/ 5 w 324"/>
                    <a:gd name="T73" fmla="*/ 110 h 387"/>
                    <a:gd name="T74" fmla="*/ 5 w 324"/>
                    <a:gd name="T75" fmla="*/ 95 h 387"/>
                    <a:gd name="T76" fmla="*/ 5 w 324"/>
                    <a:gd name="T77" fmla="*/ 87 h 387"/>
                    <a:gd name="T78" fmla="*/ 5 w 324"/>
                    <a:gd name="T79" fmla="*/ 74 h 387"/>
                    <a:gd name="T80" fmla="*/ 0 w 324"/>
                    <a:gd name="T81" fmla="*/ 45 h 387"/>
                    <a:gd name="T82" fmla="*/ 11 w 324"/>
                    <a:gd name="T83" fmla="*/ 36 h 387"/>
                    <a:gd name="T84" fmla="*/ 21 w 324"/>
                    <a:gd name="T85" fmla="*/ 38 h 387"/>
                    <a:gd name="T86" fmla="*/ 27 w 324"/>
                    <a:gd name="T87" fmla="*/ 38 h 387"/>
                    <a:gd name="T88" fmla="*/ 15 w 324"/>
                    <a:gd name="T89" fmla="*/ 23 h 387"/>
                    <a:gd name="T90" fmla="*/ 15 w 324"/>
                    <a:gd name="T91" fmla="*/ 11 h 387"/>
                    <a:gd name="T92" fmla="*/ 24 w 324"/>
                    <a:gd name="T93" fmla="*/ 5 h 387"/>
                    <a:gd name="T94" fmla="*/ 55 w 324"/>
                    <a:gd name="T95" fmla="*/ 17 h 387"/>
                    <a:gd name="T96" fmla="*/ 87 w 324"/>
                    <a:gd name="T97" fmla="*/ 31 h 387"/>
                    <a:gd name="T98" fmla="*/ 88 w 324"/>
                    <a:gd name="T99" fmla="*/ 15 h 387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24"/>
                    <a:gd name="T151" fmla="*/ 0 h 387"/>
                    <a:gd name="T152" fmla="*/ 324 w 324"/>
                    <a:gd name="T153" fmla="*/ 387 h 387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24" h="387">
                      <a:moveTo>
                        <a:pt x="206" y="8"/>
                      </a:moveTo>
                      <a:lnTo>
                        <a:pt x="210" y="7"/>
                      </a:lnTo>
                      <a:lnTo>
                        <a:pt x="220" y="4"/>
                      </a:lnTo>
                      <a:lnTo>
                        <a:pt x="232" y="4"/>
                      </a:lnTo>
                      <a:lnTo>
                        <a:pt x="240" y="5"/>
                      </a:lnTo>
                      <a:lnTo>
                        <a:pt x="249" y="7"/>
                      </a:lnTo>
                      <a:lnTo>
                        <a:pt x="258" y="4"/>
                      </a:lnTo>
                      <a:lnTo>
                        <a:pt x="265" y="1"/>
                      </a:lnTo>
                      <a:lnTo>
                        <a:pt x="268" y="0"/>
                      </a:lnTo>
                      <a:lnTo>
                        <a:pt x="270" y="3"/>
                      </a:lnTo>
                      <a:lnTo>
                        <a:pt x="278" y="11"/>
                      </a:lnTo>
                      <a:lnTo>
                        <a:pt x="286" y="23"/>
                      </a:lnTo>
                      <a:lnTo>
                        <a:pt x="298" y="37"/>
                      </a:lnTo>
                      <a:lnTo>
                        <a:pt x="308" y="53"/>
                      </a:lnTo>
                      <a:lnTo>
                        <a:pt x="318" y="67"/>
                      </a:lnTo>
                      <a:lnTo>
                        <a:pt x="322" y="80"/>
                      </a:lnTo>
                      <a:lnTo>
                        <a:pt x="324" y="90"/>
                      </a:lnTo>
                      <a:lnTo>
                        <a:pt x="317" y="102"/>
                      </a:lnTo>
                      <a:lnTo>
                        <a:pt x="306" y="106"/>
                      </a:lnTo>
                      <a:lnTo>
                        <a:pt x="295" y="106"/>
                      </a:lnTo>
                      <a:lnTo>
                        <a:pt x="283" y="106"/>
                      </a:lnTo>
                      <a:lnTo>
                        <a:pt x="282" y="108"/>
                      </a:lnTo>
                      <a:lnTo>
                        <a:pt x="283" y="113"/>
                      </a:lnTo>
                      <a:lnTo>
                        <a:pt x="289" y="121"/>
                      </a:lnTo>
                      <a:lnTo>
                        <a:pt x="296" y="129"/>
                      </a:lnTo>
                      <a:lnTo>
                        <a:pt x="305" y="139"/>
                      </a:lnTo>
                      <a:lnTo>
                        <a:pt x="312" y="149"/>
                      </a:lnTo>
                      <a:lnTo>
                        <a:pt x="317" y="158"/>
                      </a:lnTo>
                      <a:lnTo>
                        <a:pt x="318" y="165"/>
                      </a:lnTo>
                      <a:lnTo>
                        <a:pt x="314" y="183"/>
                      </a:lnTo>
                      <a:lnTo>
                        <a:pt x="308" y="201"/>
                      </a:lnTo>
                      <a:lnTo>
                        <a:pt x="298" y="216"/>
                      </a:lnTo>
                      <a:lnTo>
                        <a:pt x="281" y="220"/>
                      </a:lnTo>
                      <a:lnTo>
                        <a:pt x="263" y="214"/>
                      </a:lnTo>
                      <a:lnTo>
                        <a:pt x="256" y="209"/>
                      </a:lnTo>
                      <a:lnTo>
                        <a:pt x="256" y="203"/>
                      </a:lnTo>
                      <a:lnTo>
                        <a:pt x="260" y="198"/>
                      </a:lnTo>
                      <a:lnTo>
                        <a:pt x="260" y="196"/>
                      </a:lnTo>
                      <a:lnTo>
                        <a:pt x="255" y="190"/>
                      </a:lnTo>
                      <a:lnTo>
                        <a:pt x="246" y="183"/>
                      </a:lnTo>
                      <a:lnTo>
                        <a:pt x="234" y="174"/>
                      </a:lnTo>
                      <a:lnTo>
                        <a:pt x="221" y="167"/>
                      </a:lnTo>
                      <a:lnTo>
                        <a:pt x="209" y="161"/>
                      </a:lnTo>
                      <a:lnTo>
                        <a:pt x="197" y="157"/>
                      </a:lnTo>
                      <a:lnTo>
                        <a:pt x="190" y="155"/>
                      </a:lnTo>
                      <a:lnTo>
                        <a:pt x="177" y="155"/>
                      </a:lnTo>
                      <a:lnTo>
                        <a:pt x="164" y="157"/>
                      </a:lnTo>
                      <a:lnTo>
                        <a:pt x="155" y="158"/>
                      </a:lnTo>
                      <a:lnTo>
                        <a:pt x="152" y="164"/>
                      </a:lnTo>
                      <a:lnTo>
                        <a:pt x="158" y="170"/>
                      </a:lnTo>
                      <a:lnTo>
                        <a:pt x="172" y="178"/>
                      </a:lnTo>
                      <a:lnTo>
                        <a:pt x="194" y="191"/>
                      </a:lnTo>
                      <a:lnTo>
                        <a:pt x="217" y="206"/>
                      </a:lnTo>
                      <a:lnTo>
                        <a:pt x="242" y="221"/>
                      </a:lnTo>
                      <a:lnTo>
                        <a:pt x="262" y="236"/>
                      </a:lnTo>
                      <a:lnTo>
                        <a:pt x="276" y="250"/>
                      </a:lnTo>
                      <a:lnTo>
                        <a:pt x="281" y="262"/>
                      </a:lnTo>
                      <a:lnTo>
                        <a:pt x="278" y="281"/>
                      </a:lnTo>
                      <a:lnTo>
                        <a:pt x="275" y="298"/>
                      </a:lnTo>
                      <a:lnTo>
                        <a:pt x="268" y="308"/>
                      </a:lnTo>
                      <a:lnTo>
                        <a:pt x="256" y="312"/>
                      </a:lnTo>
                      <a:lnTo>
                        <a:pt x="249" y="311"/>
                      </a:lnTo>
                      <a:lnTo>
                        <a:pt x="240" y="309"/>
                      </a:lnTo>
                      <a:lnTo>
                        <a:pt x="232" y="305"/>
                      </a:lnTo>
                      <a:lnTo>
                        <a:pt x="223" y="301"/>
                      </a:lnTo>
                      <a:lnTo>
                        <a:pt x="216" y="298"/>
                      </a:lnTo>
                      <a:lnTo>
                        <a:pt x="209" y="293"/>
                      </a:lnTo>
                      <a:lnTo>
                        <a:pt x="204" y="292"/>
                      </a:lnTo>
                      <a:lnTo>
                        <a:pt x="203" y="291"/>
                      </a:lnTo>
                      <a:lnTo>
                        <a:pt x="201" y="275"/>
                      </a:lnTo>
                      <a:lnTo>
                        <a:pt x="112" y="234"/>
                      </a:lnTo>
                      <a:lnTo>
                        <a:pt x="109" y="236"/>
                      </a:lnTo>
                      <a:lnTo>
                        <a:pt x="103" y="242"/>
                      </a:lnTo>
                      <a:lnTo>
                        <a:pt x="96" y="249"/>
                      </a:lnTo>
                      <a:lnTo>
                        <a:pt x="93" y="257"/>
                      </a:lnTo>
                      <a:lnTo>
                        <a:pt x="99" y="268"/>
                      </a:lnTo>
                      <a:lnTo>
                        <a:pt x="116" y="279"/>
                      </a:lnTo>
                      <a:lnTo>
                        <a:pt x="142" y="292"/>
                      </a:lnTo>
                      <a:lnTo>
                        <a:pt x="171" y="304"/>
                      </a:lnTo>
                      <a:lnTo>
                        <a:pt x="200" y="317"/>
                      </a:lnTo>
                      <a:lnTo>
                        <a:pt x="226" y="327"/>
                      </a:lnTo>
                      <a:lnTo>
                        <a:pt x="243" y="335"/>
                      </a:lnTo>
                      <a:lnTo>
                        <a:pt x="250" y="342"/>
                      </a:lnTo>
                      <a:lnTo>
                        <a:pt x="250" y="355"/>
                      </a:lnTo>
                      <a:lnTo>
                        <a:pt x="247" y="370"/>
                      </a:lnTo>
                      <a:lnTo>
                        <a:pt x="240" y="383"/>
                      </a:lnTo>
                      <a:lnTo>
                        <a:pt x="229" y="387"/>
                      </a:lnTo>
                      <a:lnTo>
                        <a:pt x="219" y="386"/>
                      </a:lnTo>
                      <a:lnTo>
                        <a:pt x="207" y="383"/>
                      </a:lnTo>
                      <a:lnTo>
                        <a:pt x="193" y="380"/>
                      </a:lnTo>
                      <a:lnTo>
                        <a:pt x="177" y="376"/>
                      </a:lnTo>
                      <a:lnTo>
                        <a:pt x="164" y="371"/>
                      </a:lnTo>
                      <a:lnTo>
                        <a:pt x="152" y="367"/>
                      </a:lnTo>
                      <a:lnTo>
                        <a:pt x="144" y="365"/>
                      </a:lnTo>
                      <a:lnTo>
                        <a:pt x="141" y="364"/>
                      </a:lnTo>
                      <a:lnTo>
                        <a:pt x="116" y="358"/>
                      </a:lnTo>
                      <a:lnTo>
                        <a:pt x="115" y="357"/>
                      </a:lnTo>
                      <a:lnTo>
                        <a:pt x="109" y="353"/>
                      </a:lnTo>
                      <a:lnTo>
                        <a:pt x="100" y="348"/>
                      </a:lnTo>
                      <a:lnTo>
                        <a:pt x="92" y="341"/>
                      </a:lnTo>
                      <a:lnTo>
                        <a:pt x="80" y="335"/>
                      </a:lnTo>
                      <a:lnTo>
                        <a:pt x="72" y="329"/>
                      </a:lnTo>
                      <a:lnTo>
                        <a:pt x="63" y="324"/>
                      </a:lnTo>
                      <a:lnTo>
                        <a:pt x="57" y="321"/>
                      </a:lnTo>
                      <a:lnTo>
                        <a:pt x="51" y="318"/>
                      </a:lnTo>
                      <a:lnTo>
                        <a:pt x="44" y="315"/>
                      </a:lnTo>
                      <a:lnTo>
                        <a:pt x="36" y="309"/>
                      </a:lnTo>
                      <a:lnTo>
                        <a:pt x="28" y="304"/>
                      </a:lnTo>
                      <a:lnTo>
                        <a:pt x="20" y="298"/>
                      </a:lnTo>
                      <a:lnTo>
                        <a:pt x="13" y="291"/>
                      </a:lnTo>
                      <a:lnTo>
                        <a:pt x="8" y="282"/>
                      </a:lnTo>
                      <a:lnTo>
                        <a:pt x="7" y="273"/>
                      </a:lnTo>
                      <a:lnTo>
                        <a:pt x="8" y="256"/>
                      </a:lnTo>
                      <a:lnTo>
                        <a:pt x="10" y="242"/>
                      </a:lnTo>
                      <a:lnTo>
                        <a:pt x="11" y="233"/>
                      </a:lnTo>
                      <a:lnTo>
                        <a:pt x="13" y="229"/>
                      </a:lnTo>
                      <a:lnTo>
                        <a:pt x="13" y="226"/>
                      </a:lnTo>
                      <a:lnTo>
                        <a:pt x="14" y="219"/>
                      </a:lnTo>
                      <a:lnTo>
                        <a:pt x="13" y="207"/>
                      </a:lnTo>
                      <a:lnTo>
                        <a:pt x="10" y="191"/>
                      </a:lnTo>
                      <a:lnTo>
                        <a:pt x="4" y="168"/>
                      </a:lnTo>
                      <a:lnTo>
                        <a:pt x="0" y="141"/>
                      </a:lnTo>
                      <a:lnTo>
                        <a:pt x="0" y="115"/>
                      </a:lnTo>
                      <a:lnTo>
                        <a:pt x="10" y="98"/>
                      </a:lnTo>
                      <a:lnTo>
                        <a:pt x="18" y="95"/>
                      </a:lnTo>
                      <a:lnTo>
                        <a:pt x="27" y="93"/>
                      </a:lnTo>
                      <a:lnTo>
                        <a:pt x="37" y="95"/>
                      </a:lnTo>
                      <a:lnTo>
                        <a:pt x="46" y="98"/>
                      </a:lnTo>
                      <a:lnTo>
                        <a:pt x="53" y="100"/>
                      </a:lnTo>
                      <a:lnTo>
                        <a:pt x="60" y="103"/>
                      </a:lnTo>
                      <a:lnTo>
                        <a:pt x="66" y="103"/>
                      </a:lnTo>
                      <a:lnTo>
                        <a:pt x="69" y="100"/>
                      </a:lnTo>
                      <a:lnTo>
                        <a:pt x="66" y="89"/>
                      </a:lnTo>
                      <a:lnTo>
                        <a:pt x="54" y="73"/>
                      </a:lnTo>
                      <a:lnTo>
                        <a:pt x="40" y="60"/>
                      </a:lnTo>
                      <a:lnTo>
                        <a:pt x="34" y="54"/>
                      </a:lnTo>
                      <a:lnTo>
                        <a:pt x="36" y="46"/>
                      </a:lnTo>
                      <a:lnTo>
                        <a:pt x="38" y="27"/>
                      </a:lnTo>
                      <a:lnTo>
                        <a:pt x="44" y="10"/>
                      </a:lnTo>
                      <a:lnTo>
                        <a:pt x="51" y="1"/>
                      </a:lnTo>
                      <a:lnTo>
                        <a:pt x="62" y="5"/>
                      </a:lnTo>
                      <a:lnTo>
                        <a:pt x="83" y="14"/>
                      </a:lnTo>
                      <a:lnTo>
                        <a:pt x="111" y="28"/>
                      </a:lnTo>
                      <a:lnTo>
                        <a:pt x="141" y="44"/>
                      </a:lnTo>
                      <a:lnTo>
                        <a:pt x="172" y="59"/>
                      </a:lnTo>
                      <a:lnTo>
                        <a:pt x="200" y="72"/>
                      </a:lnTo>
                      <a:lnTo>
                        <a:pt x="221" y="79"/>
                      </a:lnTo>
                      <a:lnTo>
                        <a:pt x="233" y="80"/>
                      </a:lnTo>
                      <a:lnTo>
                        <a:pt x="234" y="66"/>
                      </a:lnTo>
                      <a:lnTo>
                        <a:pt x="224" y="41"/>
                      </a:lnTo>
                      <a:lnTo>
                        <a:pt x="211" y="18"/>
                      </a:lnTo>
                      <a:lnTo>
                        <a:pt x="206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1" name="Freeform 36"/>
                <p:cNvSpPr>
                  <a:spLocks/>
                </p:cNvSpPr>
                <p:nvPr/>
              </p:nvSpPr>
              <p:spPr bwMode="auto">
                <a:xfrm>
                  <a:off x="7058" y="3959"/>
                  <a:ext cx="138" cy="143"/>
                </a:xfrm>
                <a:custGeom>
                  <a:avLst/>
                  <a:gdLst>
                    <a:gd name="T0" fmla="*/ 47 w 152"/>
                    <a:gd name="T1" fmla="*/ 5 h 157"/>
                    <a:gd name="T2" fmla="*/ 58 w 152"/>
                    <a:gd name="T3" fmla="*/ 19 h 157"/>
                    <a:gd name="T4" fmla="*/ 49 w 152"/>
                    <a:gd name="T5" fmla="*/ 60 h 157"/>
                    <a:gd name="T6" fmla="*/ 0 w 152"/>
                    <a:gd name="T7" fmla="*/ 46 h 157"/>
                    <a:gd name="T8" fmla="*/ 17 w 152"/>
                    <a:gd name="T9" fmla="*/ 0 h 157"/>
                    <a:gd name="T10" fmla="*/ 10 w 152"/>
                    <a:gd name="T11" fmla="*/ 42 h 157"/>
                    <a:gd name="T12" fmla="*/ 11 w 152"/>
                    <a:gd name="T13" fmla="*/ 42 h 157"/>
                    <a:gd name="T14" fmla="*/ 13 w 152"/>
                    <a:gd name="T15" fmla="*/ 42 h 157"/>
                    <a:gd name="T16" fmla="*/ 17 w 152"/>
                    <a:gd name="T17" fmla="*/ 42 h 157"/>
                    <a:gd name="T18" fmla="*/ 21 w 152"/>
                    <a:gd name="T19" fmla="*/ 45 h 157"/>
                    <a:gd name="T20" fmla="*/ 26 w 152"/>
                    <a:gd name="T21" fmla="*/ 46 h 157"/>
                    <a:gd name="T22" fmla="*/ 30 w 152"/>
                    <a:gd name="T23" fmla="*/ 46 h 157"/>
                    <a:gd name="T24" fmla="*/ 33 w 152"/>
                    <a:gd name="T25" fmla="*/ 49 h 157"/>
                    <a:gd name="T26" fmla="*/ 35 w 152"/>
                    <a:gd name="T27" fmla="*/ 50 h 157"/>
                    <a:gd name="T28" fmla="*/ 37 w 152"/>
                    <a:gd name="T29" fmla="*/ 46 h 157"/>
                    <a:gd name="T30" fmla="*/ 41 w 152"/>
                    <a:gd name="T31" fmla="*/ 29 h 157"/>
                    <a:gd name="T32" fmla="*/ 45 w 152"/>
                    <a:gd name="T33" fmla="*/ 14 h 157"/>
                    <a:gd name="T34" fmla="*/ 47 w 152"/>
                    <a:gd name="T35" fmla="*/ 5 h 1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52"/>
                    <a:gd name="T55" fmla="*/ 0 h 157"/>
                    <a:gd name="T56" fmla="*/ 152 w 152"/>
                    <a:gd name="T57" fmla="*/ 157 h 1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52" h="157">
                      <a:moveTo>
                        <a:pt x="123" y="15"/>
                      </a:moveTo>
                      <a:lnTo>
                        <a:pt x="152" y="47"/>
                      </a:lnTo>
                      <a:lnTo>
                        <a:pt x="129" y="157"/>
                      </a:lnTo>
                      <a:lnTo>
                        <a:pt x="0" y="119"/>
                      </a:lnTo>
                      <a:lnTo>
                        <a:pt x="44" y="0"/>
                      </a:lnTo>
                      <a:lnTo>
                        <a:pt x="24" y="104"/>
                      </a:lnTo>
                      <a:lnTo>
                        <a:pt x="26" y="104"/>
                      </a:lnTo>
                      <a:lnTo>
                        <a:pt x="34" y="107"/>
                      </a:lnTo>
                      <a:lnTo>
                        <a:pt x="44" y="108"/>
                      </a:lnTo>
                      <a:lnTo>
                        <a:pt x="55" y="113"/>
                      </a:lnTo>
                      <a:lnTo>
                        <a:pt x="68" y="116"/>
                      </a:lnTo>
                      <a:lnTo>
                        <a:pt x="78" y="120"/>
                      </a:lnTo>
                      <a:lnTo>
                        <a:pt x="87" y="124"/>
                      </a:lnTo>
                      <a:lnTo>
                        <a:pt x="91" y="127"/>
                      </a:lnTo>
                      <a:lnTo>
                        <a:pt x="98" y="114"/>
                      </a:lnTo>
                      <a:lnTo>
                        <a:pt x="109" y="75"/>
                      </a:lnTo>
                      <a:lnTo>
                        <a:pt x="119" y="34"/>
                      </a:lnTo>
                      <a:lnTo>
                        <a:pt x="123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2" name="Freeform 37"/>
                <p:cNvSpPr>
                  <a:spLocks/>
                </p:cNvSpPr>
                <p:nvPr/>
              </p:nvSpPr>
              <p:spPr bwMode="auto">
                <a:xfrm>
                  <a:off x="7182" y="3170"/>
                  <a:ext cx="324" cy="103"/>
                </a:xfrm>
                <a:custGeom>
                  <a:avLst/>
                  <a:gdLst>
                    <a:gd name="T0" fmla="*/ 0 w 356"/>
                    <a:gd name="T1" fmla="*/ 5 h 113"/>
                    <a:gd name="T2" fmla="*/ 3 w 356"/>
                    <a:gd name="T3" fmla="*/ 5 h 113"/>
                    <a:gd name="T4" fmla="*/ 5 w 356"/>
                    <a:gd name="T5" fmla="*/ 5 h 113"/>
                    <a:gd name="T6" fmla="*/ 11 w 356"/>
                    <a:gd name="T7" fmla="*/ 4 h 113"/>
                    <a:gd name="T8" fmla="*/ 16 w 356"/>
                    <a:gd name="T9" fmla="*/ 2 h 113"/>
                    <a:gd name="T10" fmla="*/ 24 w 356"/>
                    <a:gd name="T11" fmla="*/ 1 h 113"/>
                    <a:gd name="T12" fmla="*/ 32 w 356"/>
                    <a:gd name="T13" fmla="*/ 0 h 113"/>
                    <a:gd name="T14" fmla="*/ 37 w 356"/>
                    <a:gd name="T15" fmla="*/ 0 h 113"/>
                    <a:gd name="T16" fmla="*/ 42 w 356"/>
                    <a:gd name="T17" fmla="*/ 1 h 113"/>
                    <a:gd name="T18" fmla="*/ 47 w 356"/>
                    <a:gd name="T19" fmla="*/ 4 h 113"/>
                    <a:gd name="T20" fmla="*/ 54 w 356"/>
                    <a:gd name="T21" fmla="*/ 5 h 113"/>
                    <a:gd name="T22" fmla="*/ 60 w 356"/>
                    <a:gd name="T23" fmla="*/ 5 h 113"/>
                    <a:gd name="T24" fmla="*/ 69 w 356"/>
                    <a:gd name="T25" fmla="*/ 8 h 113"/>
                    <a:gd name="T26" fmla="*/ 76 w 356"/>
                    <a:gd name="T27" fmla="*/ 12 h 113"/>
                    <a:gd name="T28" fmla="*/ 81 w 356"/>
                    <a:gd name="T29" fmla="*/ 13 h 113"/>
                    <a:gd name="T30" fmla="*/ 87 w 356"/>
                    <a:gd name="T31" fmla="*/ 15 h 113"/>
                    <a:gd name="T32" fmla="*/ 88 w 356"/>
                    <a:gd name="T33" fmla="*/ 15 h 113"/>
                    <a:gd name="T34" fmla="*/ 91 w 356"/>
                    <a:gd name="T35" fmla="*/ 18 h 113"/>
                    <a:gd name="T36" fmla="*/ 95 w 356"/>
                    <a:gd name="T37" fmla="*/ 22 h 113"/>
                    <a:gd name="T38" fmla="*/ 96 w 356"/>
                    <a:gd name="T39" fmla="*/ 25 h 113"/>
                    <a:gd name="T40" fmla="*/ 99 w 356"/>
                    <a:gd name="T41" fmla="*/ 27 h 113"/>
                    <a:gd name="T42" fmla="*/ 101 w 356"/>
                    <a:gd name="T43" fmla="*/ 27 h 113"/>
                    <a:gd name="T44" fmla="*/ 104 w 356"/>
                    <a:gd name="T45" fmla="*/ 29 h 113"/>
                    <a:gd name="T46" fmla="*/ 107 w 356"/>
                    <a:gd name="T47" fmla="*/ 30 h 113"/>
                    <a:gd name="T48" fmla="*/ 112 w 356"/>
                    <a:gd name="T49" fmla="*/ 33 h 113"/>
                    <a:gd name="T50" fmla="*/ 118 w 356"/>
                    <a:gd name="T51" fmla="*/ 35 h 113"/>
                    <a:gd name="T52" fmla="*/ 124 w 356"/>
                    <a:gd name="T53" fmla="*/ 38 h 113"/>
                    <a:gd name="T54" fmla="*/ 130 w 356"/>
                    <a:gd name="T55" fmla="*/ 39 h 113"/>
                    <a:gd name="T56" fmla="*/ 137 w 356"/>
                    <a:gd name="T57" fmla="*/ 41 h 113"/>
                    <a:gd name="T58" fmla="*/ 138 w 356"/>
                    <a:gd name="T59" fmla="*/ 42 h 113"/>
                    <a:gd name="T60" fmla="*/ 138 w 356"/>
                    <a:gd name="T61" fmla="*/ 43 h 113"/>
                    <a:gd name="T62" fmla="*/ 136 w 356"/>
                    <a:gd name="T63" fmla="*/ 44 h 113"/>
                    <a:gd name="T64" fmla="*/ 136 w 356"/>
                    <a:gd name="T65" fmla="*/ 45 h 113"/>
                    <a:gd name="T66" fmla="*/ 135 w 356"/>
                    <a:gd name="T67" fmla="*/ 45 h 113"/>
                    <a:gd name="T68" fmla="*/ 131 w 356"/>
                    <a:gd name="T69" fmla="*/ 44 h 113"/>
                    <a:gd name="T70" fmla="*/ 126 w 356"/>
                    <a:gd name="T71" fmla="*/ 43 h 113"/>
                    <a:gd name="T72" fmla="*/ 119 w 356"/>
                    <a:gd name="T73" fmla="*/ 42 h 113"/>
                    <a:gd name="T74" fmla="*/ 113 w 356"/>
                    <a:gd name="T75" fmla="*/ 41 h 113"/>
                    <a:gd name="T76" fmla="*/ 106 w 356"/>
                    <a:gd name="T77" fmla="*/ 39 h 113"/>
                    <a:gd name="T78" fmla="*/ 102 w 356"/>
                    <a:gd name="T79" fmla="*/ 38 h 113"/>
                    <a:gd name="T80" fmla="*/ 99 w 356"/>
                    <a:gd name="T81" fmla="*/ 35 h 113"/>
                    <a:gd name="T82" fmla="*/ 96 w 356"/>
                    <a:gd name="T83" fmla="*/ 30 h 113"/>
                    <a:gd name="T84" fmla="*/ 94 w 356"/>
                    <a:gd name="T85" fmla="*/ 26 h 113"/>
                    <a:gd name="T86" fmla="*/ 88 w 356"/>
                    <a:gd name="T87" fmla="*/ 24 h 113"/>
                    <a:gd name="T88" fmla="*/ 87 w 356"/>
                    <a:gd name="T89" fmla="*/ 22 h 113"/>
                    <a:gd name="T90" fmla="*/ 84 w 356"/>
                    <a:gd name="T91" fmla="*/ 20 h 113"/>
                    <a:gd name="T92" fmla="*/ 78 w 356"/>
                    <a:gd name="T93" fmla="*/ 18 h 113"/>
                    <a:gd name="T94" fmla="*/ 71 w 356"/>
                    <a:gd name="T95" fmla="*/ 15 h 113"/>
                    <a:gd name="T96" fmla="*/ 63 w 356"/>
                    <a:gd name="T97" fmla="*/ 13 h 113"/>
                    <a:gd name="T98" fmla="*/ 55 w 356"/>
                    <a:gd name="T99" fmla="*/ 11 h 113"/>
                    <a:gd name="T100" fmla="*/ 49 w 356"/>
                    <a:gd name="T101" fmla="*/ 8 h 113"/>
                    <a:gd name="T102" fmla="*/ 45 w 356"/>
                    <a:gd name="T103" fmla="*/ 7 h 113"/>
                    <a:gd name="T104" fmla="*/ 42 w 356"/>
                    <a:gd name="T105" fmla="*/ 6 h 113"/>
                    <a:gd name="T106" fmla="*/ 24 w 356"/>
                    <a:gd name="T107" fmla="*/ 5 h 113"/>
                    <a:gd name="T108" fmla="*/ 4 w 356"/>
                    <a:gd name="T109" fmla="*/ 5 h 113"/>
                    <a:gd name="T110" fmla="*/ 0 w 356"/>
                    <a:gd name="T111" fmla="*/ 5 h 113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356"/>
                    <a:gd name="T169" fmla="*/ 0 h 113"/>
                    <a:gd name="T170" fmla="*/ 356 w 356"/>
                    <a:gd name="T171" fmla="*/ 113 h 113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356" h="113">
                      <a:moveTo>
                        <a:pt x="0" y="8"/>
                      </a:moveTo>
                      <a:lnTo>
                        <a:pt x="3" y="8"/>
                      </a:lnTo>
                      <a:lnTo>
                        <a:pt x="13" y="7"/>
                      </a:lnTo>
                      <a:lnTo>
                        <a:pt x="27" y="4"/>
                      </a:lnTo>
                      <a:lnTo>
                        <a:pt x="43" y="2"/>
                      </a:lnTo>
                      <a:lnTo>
                        <a:pt x="62" y="1"/>
                      </a:lnTo>
                      <a:lnTo>
                        <a:pt x="79" y="0"/>
                      </a:lnTo>
                      <a:lnTo>
                        <a:pt x="95" y="0"/>
                      </a:lnTo>
                      <a:lnTo>
                        <a:pt x="108" y="1"/>
                      </a:lnTo>
                      <a:lnTo>
                        <a:pt x="121" y="4"/>
                      </a:lnTo>
                      <a:lnTo>
                        <a:pt x="137" y="10"/>
                      </a:lnTo>
                      <a:lnTo>
                        <a:pt x="156" y="15"/>
                      </a:lnTo>
                      <a:lnTo>
                        <a:pt x="176" y="21"/>
                      </a:lnTo>
                      <a:lnTo>
                        <a:pt x="194" y="28"/>
                      </a:lnTo>
                      <a:lnTo>
                        <a:pt x="210" y="33"/>
                      </a:lnTo>
                      <a:lnTo>
                        <a:pt x="222" y="37"/>
                      </a:lnTo>
                      <a:lnTo>
                        <a:pt x="228" y="40"/>
                      </a:lnTo>
                      <a:lnTo>
                        <a:pt x="233" y="46"/>
                      </a:lnTo>
                      <a:lnTo>
                        <a:pt x="242" y="56"/>
                      </a:lnTo>
                      <a:lnTo>
                        <a:pt x="249" y="64"/>
                      </a:lnTo>
                      <a:lnTo>
                        <a:pt x="255" y="69"/>
                      </a:lnTo>
                      <a:lnTo>
                        <a:pt x="258" y="70"/>
                      </a:lnTo>
                      <a:lnTo>
                        <a:pt x="265" y="73"/>
                      </a:lnTo>
                      <a:lnTo>
                        <a:pt x="275" y="77"/>
                      </a:lnTo>
                      <a:lnTo>
                        <a:pt x="288" y="83"/>
                      </a:lnTo>
                      <a:lnTo>
                        <a:pt x="302" y="89"/>
                      </a:lnTo>
                      <a:lnTo>
                        <a:pt x="318" y="95"/>
                      </a:lnTo>
                      <a:lnTo>
                        <a:pt x="336" y="100"/>
                      </a:lnTo>
                      <a:lnTo>
                        <a:pt x="353" y="103"/>
                      </a:lnTo>
                      <a:lnTo>
                        <a:pt x="356" y="106"/>
                      </a:lnTo>
                      <a:lnTo>
                        <a:pt x="354" y="109"/>
                      </a:lnTo>
                      <a:lnTo>
                        <a:pt x="351" y="112"/>
                      </a:lnTo>
                      <a:lnTo>
                        <a:pt x="350" y="113"/>
                      </a:lnTo>
                      <a:lnTo>
                        <a:pt x="346" y="113"/>
                      </a:lnTo>
                      <a:lnTo>
                        <a:pt x="337" y="112"/>
                      </a:lnTo>
                      <a:lnTo>
                        <a:pt x="323" y="109"/>
                      </a:lnTo>
                      <a:lnTo>
                        <a:pt x="307" y="106"/>
                      </a:lnTo>
                      <a:lnTo>
                        <a:pt x="290" y="103"/>
                      </a:lnTo>
                      <a:lnTo>
                        <a:pt x="274" y="99"/>
                      </a:lnTo>
                      <a:lnTo>
                        <a:pt x="262" y="95"/>
                      </a:lnTo>
                      <a:lnTo>
                        <a:pt x="255" y="89"/>
                      </a:lnTo>
                      <a:lnTo>
                        <a:pt x="248" y="77"/>
                      </a:lnTo>
                      <a:lnTo>
                        <a:pt x="239" y="67"/>
                      </a:lnTo>
                      <a:lnTo>
                        <a:pt x="230" y="60"/>
                      </a:lnTo>
                      <a:lnTo>
                        <a:pt x="222" y="54"/>
                      </a:lnTo>
                      <a:lnTo>
                        <a:pt x="213" y="51"/>
                      </a:lnTo>
                      <a:lnTo>
                        <a:pt x="199" y="46"/>
                      </a:lnTo>
                      <a:lnTo>
                        <a:pt x="180" y="40"/>
                      </a:lnTo>
                      <a:lnTo>
                        <a:pt x="160" y="33"/>
                      </a:lnTo>
                      <a:lnTo>
                        <a:pt x="141" y="27"/>
                      </a:lnTo>
                      <a:lnTo>
                        <a:pt x="125" y="21"/>
                      </a:lnTo>
                      <a:lnTo>
                        <a:pt x="114" y="18"/>
                      </a:lnTo>
                      <a:lnTo>
                        <a:pt x="109" y="17"/>
                      </a:lnTo>
                      <a:lnTo>
                        <a:pt x="63" y="8"/>
                      </a:lnTo>
                      <a:lnTo>
                        <a:pt x="4" y="15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3" name="Freeform 38"/>
                <p:cNvSpPr>
                  <a:spLocks/>
                </p:cNvSpPr>
                <p:nvPr/>
              </p:nvSpPr>
              <p:spPr bwMode="auto">
                <a:xfrm>
                  <a:off x="7454" y="3442"/>
                  <a:ext cx="182" cy="119"/>
                </a:xfrm>
                <a:custGeom>
                  <a:avLst/>
                  <a:gdLst>
                    <a:gd name="T0" fmla="*/ 5 w 200"/>
                    <a:gd name="T1" fmla="*/ 0 h 130"/>
                    <a:gd name="T2" fmla="*/ 3 w 200"/>
                    <a:gd name="T3" fmla="*/ 4 h 130"/>
                    <a:gd name="T4" fmla="*/ 0 w 200"/>
                    <a:gd name="T5" fmla="*/ 5 h 130"/>
                    <a:gd name="T6" fmla="*/ 0 w 200"/>
                    <a:gd name="T7" fmla="*/ 10 h 130"/>
                    <a:gd name="T8" fmla="*/ 4 w 200"/>
                    <a:gd name="T9" fmla="*/ 15 h 130"/>
                    <a:gd name="T10" fmla="*/ 5 w 200"/>
                    <a:gd name="T11" fmla="*/ 21 h 130"/>
                    <a:gd name="T12" fmla="*/ 6 w 200"/>
                    <a:gd name="T13" fmla="*/ 27 h 130"/>
                    <a:gd name="T14" fmla="*/ 11 w 200"/>
                    <a:gd name="T15" fmla="*/ 32 h 130"/>
                    <a:gd name="T16" fmla="*/ 15 w 200"/>
                    <a:gd name="T17" fmla="*/ 35 h 130"/>
                    <a:gd name="T18" fmla="*/ 21 w 200"/>
                    <a:gd name="T19" fmla="*/ 38 h 130"/>
                    <a:gd name="T20" fmla="*/ 25 w 200"/>
                    <a:gd name="T21" fmla="*/ 42 h 130"/>
                    <a:gd name="T22" fmla="*/ 29 w 200"/>
                    <a:gd name="T23" fmla="*/ 46 h 130"/>
                    <a:gd name="T24" fmla="*/ 33 w 200"/>
                    <a:gd name="T25" fmla="*/ 49 h 130"/>
                    <a:gd name="T26" fmla="*/ 38 w 200"/>
                    <a:gd name="T27" fmla="*/ 51 h 130"/>
                    <a:gd name="T28" fmla="*/ 42 w 200"/>
                    <a:gd name="T29" fmla="*/ 53 h 130"/>
                    <a:gd name="T30" fmla="*/ 47 w 200"/>
                    <a:gd name="T31" fmla="*/ 54 h 130"/>
                    <a:gd name="T32" fmla="*/ 54 w 200"/>
                    <a:gd name="T33" fmla="*/ 53 h 130"/>
                    <a:gd name="T34" fmla="*/ 60 w 200"/>
                    <a:gd name="T35" fmla="*/ 51 h 130"/>
                    <a:gd name="T36" fmla="*/ 66 w 200"/>
                    <a:gd name="T37" fmla="*/ 50 h 130"/>
                    <a:gd name="T38" fmla="*/ 71 w 200"/>
                    <a:gd name="T39" fmla="*/ 49 h 130"/>
                    <a:gd name="T40" fmla="*/ 73 w 200"/>
                    <a:gd name="T41" fmla="*/ 47 h 130"/>
                    <a:gd name="T42" fmla="*/ 76 w 200"/>
                    <a:gd name="T43" fmla="*/ 45 h 130"/>
                    <a:gd name="T44" fmla="*/ 78 w 200"/>
                    <a:gd name="T45" fmla="*/ 43 h 130"/>
                    <a:gd name="T46" fmla="*/ 78 w 200"/>
                    <a:gd name="T47" fmla="*/ 40 h 130"/>
                    <a:gd name="T48" fmla="*/ 76 w 200"/>
                    <a:gd name="T49" fmla="*/ 37 h 130"/>
                    <a:gd name="T50" fmla="*/ 73 w 200"/>
                    <a:gd name="T51" fmla="*/ 35 h 130"/>
                    <a:gd name="T52" fmla="*/ 70 w 200"/>
                    <a:gd name="T53" fmla="*/ 32 h 130"/>
                    <a:gd name="T54" fmla="*/ 66 w 200"/>
                    <a:gd name="T55" fmla="*/ 29 h 130"/>
                    <a:gd name="T56" fmla="*/ 60 w 200"/>
                    <a:gd name="T57" fmla="*/ 29 h 130"/>
                    <a:gd name="T58" fmla="*/ 56 w 200"/>
                    <a:gd name="T59" fmla="*/ 27 h 130"/>
                    <a:gd name="T60" fmla="*/ 52 w 200"/>
                    <a:gd name="T61" fmla="*/ 27 h 130"/>
                    <a:gd name="T62" fmla="*/ 47 w 200"/>
                    <a:gd name="T63" fmla="*/ 25 h 130"/>
                    <a:gd name="T64" fmla="*/ 43 w 200"/>
                    <a:gd name="T65" fmla="*/ 23 h 130"/>
                    <a:gd name="T66" fmla="*/ 39 w 200"/>
                    <a:gd name="T67" fmla="*/ 21 h 130"/>
                    <a:gd name="T68" fmla="*/ 35 w 200"/>
                    <a:gd name="T69" fmla="*/ 16 h 130"/>
                    <a:gd name="T70" fmla="*/ 29 w 200"/>
                    <a:gd name="T71" fmla="*/ 13 h 130"/>
                    <a:gd name="T72" fmla="*/ 23 w 200"/>
                    <a:gd name="T73" fmla="*/ 8 h 130"/>
                    <a:gd name="T74" fmla="*/ 16 w 200"/>
                    <a:gd name="T75" fmla="*/ 5 h 130"/>
                    <a:gd name="T76" fmla="*/ 12 w 200"/>
                    <a:gd name="T77" fmla="*/ 4 h 130"/>
                    <a:gd name="T78" fmla="*/ 6 w 200"/>
                    <a:gd name="T79" fmla="*/ 0 h 130"/>
                    <a:gd name="T80" fmla="*/ 5 w 200"/>
                    <a:gd name="T81" fmla="*/ 0 h 13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00"/>
                    <a:gd name="T124" fmla="*/ 0 h 130"/>
                    <a:gd name="T125" fmla="*/ 200 w 200"/>
                    <a:gd name="T126" fmla="*/ 130 h 13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00" h="130">
                      <a:moveTo>
                        <a:pt x="7" y="0"/>
                      </a:moveTo>
                      <a:lnTo>
                        <a:pt x="3" y="4"/>
                      </a:lnTo>
                      <a:lnTo>
                        <a:pt x="0" y="13"/>
                      </a:lnTo>
                      <a:lnTo>
                        <a:pt x="0" y="23"/>
                      </a:lnTo>
                      <a:lnTo>
                        <a:pt x="4" y="36"/>
                      </a:lnTo>
                      <a:lnTo>
                        <a:pt x="10" y="50"/>
                      </a:lnTo>
                      <a:lnTo>
                        <a:pt x="17" y="65"/>
                      </a:lnTo>
                      <a:lnTo>
                        <a:pt x="28" y="76"/>
                      </a:lnTo>
                      <a:lnTo>
                        <a:pt x="41" y="86"/>
                      </a:lnTo>
                      <a:lnTo>
                        <a:pt x="53" y="94"/>
                      </a:lnTo>
                      <a:lnTo>
                        <a:pt x="64" y="102"/>
                      </a:lnTo>
                      <a:lnTo>
                        <a:pt x="75" y="111"/>
                      </a:lnTo>
                      <a:lnTo>
                        <a:pt x="85" y="118"/>
                      </a:lnTo>
                      <a:lnTo>
                        <a:pt x="97" y="124"/>
                      </a:lnTo>
                      <a:lnTo>
                        <a:pt x="108" y="128"/>
                      </a:lnTo>
                      <a:lnTo>
                        <a:pt x="121" y="130"/>
                      </a:lnTo>
                      <a:lnTo>
                        <a:pt x="137" y="128"/>
                      </a:lnTo>
                      <a:lnTo>
                        <a:pt x="153" y="125"/>
                      </a:lnTo>
                      <a:lnTo>
                        <a:pt x="167" y="121"/>
                      </a:lnTo>
                      <a:lnTo>
                        <a:pt x="180" y="118"/>
                      </a:lnTo>
                      <a:lnTo>
                        <a:pt x="190" y="114"/>
                      </a:lnTo>
                      <a:lnTo>
                        <a:pt x="196" y="109"/>
                      </a:lnTo>
                      <a:lnTo>
                        <a:pt x="200" y="104"/>
                      </a:lnTo>
                      <a:lnTo>
                        <a:pt x="200" y="97"/>
                      </a:lnTo>
                      <a:lnTo>
                        <a:pt x="196" y="89"/>
                      </a:lnTo>
                      <a:lnTo>
                        <a:pt x="189" y="82"/>
                      </a:lnTo>
                      <a:lnTo>
                        <a:pt x="179" y="76"/>
                      </a:lnTo>
                      <a:lnTo>
                        <a:pt x="169" y="72"/>
                      </a:lnTo>
                      <a:lnTo>
                        <a:pt x="157" y="69"/>
                      </a:lnTo>
                      <a:lnTo>
                        <a:pt x="144" y="66"/>
                      </a:lnTo>
                      <a:lnTo>
                        <a:pt x="133" y="63"/>
                      </a:lnTo>
                      <a:lnTo>
                        <a:pt x="121" y="61"/>
                      </a:lnTo>
                      <a:lnTo>
                        <a:pt x="111" y="56"/>
                      </a:lnTo>
                      <a:lnTo>
                        <a:pt x="100" y="49"/>
                      </a:lnTo>
                      <a:lnTo>
                        <a:pt x="87" y="40"/>
                      </a:lnTo>
                      <a:lnTo>
                        <a:pt x="72" y="30"/>
                      </a:lnTo>
                      <a:lnTo>
                        <a:pt x="58" y="20"/>
                      </a:lnTo>
                      <a:lnTo>
                        <a:pt x="43" y="12"/>
                      </a:lnTo>
                      <a:lnTo>
                        <a:pt x="29" y="4"/>
                      </a:lnTo>
                      <a:lnTo>
                        <a:pt x="17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4" name="Freeform 39"/>
                <p:cNvSpPr>
                  <a:spLocks/>
                </p:cNvSpPr>
                <p:nvPr/>
              </p:nvSpPr>
              <p:spPr bwMode="auto">
                <a:xfrm>
                  <a:off x="7537" y="4114"/>
                  <a:ext cx="86" cy="157"/>
                </a:xfrm>
                <a:custGeom>
                  <a:avLst/>
                  <a:gdLst>
                    <a:gd name="T0" fmla="*/ 8 w 94"/>
                    <a:gd name="T1" fmla="*/ 0 h 172"/>
                    <a:gd name="T2" fmla="*/ 3 w 94"/>
                    <a:gd name="T3" fmla="*/ 5 h 172"/>
                    <a:gd name="T4" fmla="*/ 0 w 94"/>
                    <a:gd name="T5" fmla="*/ 18 h 172"/>
                    <a:gd name="T6" fmla="*/ 5 w 94"/>
                    <a:gd name="T7" fmla="*/ 33 h 172"/>
                    <a:gd name="T8" fmla="*/ 9 w 94"/>
                    <a:gd name="T9" fmla="*/ 46 h 172"/>
                    <a:gd name="T10" fmla="*/ 14 w 94"/>
                    <a:gd name="T11" fmla="*/ 53 h 172"/>
                    <a:gd name="T12" fmla="*/ 14 w 94"/>
                    <a:gd name="T13" fmla="*/ 58 h 172"/>
                    <a:gd name="T14" fmla="*/ 14 w 94"/>
                    <a:gd name="T15" fmla="*/ 62 h 172"/>
                    <a:gd name="T16" fmla="*/ 13 w 94"/>
                    <a:gd name="T17" fmla="*/ 62 h 172"/>
                    <a:gd name="T18" fmla="*/ 20 w 94"/>
                    <a:gd name="T19" fmla="*/ 62 h 172"/>
                    <a:gd name="T20" fmla="*/ 21 w 94"/>
                    <a:gd name="T21" fmla="*/ 63 h 172"/>
                    <a:gd name="T22" fmla="*/ 25 w 94"/>
                    <a:gd name="T23" fmla="*/ 67 h 172"/>
                    <a:gd name="T24" fmla="*/ 29 w 94"/>
                    <a:gd name="T25" fmla="*/ 69 h 172"/>
                    <a:gd name="T26" fmla="*/ 35 w 94"/>
                    <a:gd name="T27" fmla="*/ 69 h 172"/>
                    <a:gd name="T28" fmla="*/ 38 w 94"/>
                    <a:gd name="T29" fmla="*/ 65 h 172"/>
                    <a:gd name="T30" fmla="*/ 38 w 94"/>
                    <a:gd name="T31" fmla="*/ 60 h 172"/>
                    <a:gd name="T32" fmla="*/ 37 w 94"/>
                    <a:gd name="T33" fmla="*/ 53 h 172"/>
                    <a:gd name="T34" fmla="*/ 35 w 94"/>
                    <a:gd name="T35" fmla="*/ 46 h 172"/>
                    <a:gd name="T36" fmla="*/ 31 w 94"/>
                    <a:gd name="T37" fmla="*/ 38 h 172"/>
                    <a:gd name="T38" fmla="*/ 27 w 94"/>
                    <a:gd name="T39" fmla="*/ 30 h 172"/>
                    <a:gd name="T40" fmla="*/ 24 w 94"/>
                    <a:gd name="T41" fmla="*/ 24 h 172"/>
                    <a:gd name="T42" fmla="*/ 23 w 94"/>
                    <a:gd name="T43" fmla="*/ 20 h 172"/>
                    <a:gd name="T44" fmla="*/ 21 w 94"/>
                    <a:gd name="T45" fmla="*/ 12 h 172"/>
                    <a:gd name="T46" fmla="*/ 18 w 94"/>
                    <a:gd name="T47" fmla="*/ 5 h 172"/>
                    <a:gd name="T48" fmla="*/ 14 w 94"/>
                    <a:gd name="T49" fmla="*/ 3 h 172"/>
                    <a:gd name="T50" fmla="*/ 8 w 94"/>
                    <a:gd name="T51" fmla="*/ 0 h 17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94"/>
                    <a:gd name="T79" fmla="*/ 0 h 172"/>
                    <a:gd name="T80" fmla="*/ 94 w 94"/>
                    <a:gd name="T81" fmla="*/ 172 h 17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94" h="172">
                      <a:moveTo>
                        <a:pt x="19" y="0"/>
                      </a:moveTo>
                      <a:lnTo>
                        <a:pt x="3" y="13"/>
                      </a:lnTo>
                      <a:lnTo>
                        <a:pt x="0" y="44"/>
                      </a:lnTo>
                      <a:lnTo>
                        <a:pt x="9" y="81"/>
                      </a:lnTo>
                      <a:lnTo>
                        <a:pt x="22" y="113"/>
                      </a:lnTo>
                      <a:lnTo>
                        <a:pt x="32" y="133"/>
                      </a:lnTo>
                      <a:lnTo>
                        <a:pt x="34" y="144"/>
                      </a:lnTo>
                      <a:lnTo>
                        <a:pt x="32" y="152"/>
                      </a:lnTo>
                      <a:lnTo>
                        <a:pt x="31" y="153"/>
                      </a:lnTo>
                      <a:lnTo>
                        <a:pt x="48" y="153"/>
                      </a:lnTo>
                      <a:lnTo>
                        <a:pt x="51" y="157"/>
                      </a:lnTo>
                      <a:lnTo>
                        <a:pt x="59" y="165"/>
                      </a:lnTo>
                      <a:lnTo>
                        <a:pt x="71" y="172"/>
                      </a:lnTo>
                      <a:lnTo>
                        <a:pt x="84" y="172"/>
                      </a:lnTo>
                      <a:lnTo>
                        <a:pt x="93" y="162"/>
                      </a:lnTo>
                      <a:lnTo>
                        <a:pt x="94" y="149"/>
                      </a:lnTo>
                      <a:lnTo>
                        <a:pt x="90" y="131"/>
                      </a:lnTo>
                      <a:lnTo>
                        <a:pt x="83" y="113"/>
                      </a:lnTo>
                      <a:lnTo>
                        <a:pt x="74" y="94"/>
                      </a:lnTo>
                      <a:lnTo>
                        <a:pt x="65" y="75"/>
                      </a:lnTo>
                      <a:lnTo>
                        <a:pt x="57" y="59"/>
                      </a:lnTo>
                      <a:lnTo>
                        <a:pt x="54" y="48"/>
                      </a:lnTo>
                      <a:lnTo>
                        <a:pt x="51" y="29"/>
                      </a:lnTo>
                      <a:lnTo>
                        <a:pt x="44" y="13"/>
                      </a:lnTo>
                      <a:lnTo>
                        <a:pt x="34" y="3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5" name="Freeform 40"/>
                <p:cNvSpPr>
                  <a:spLocks/>
                </p:cNvSpPr>
                <p:nvPr/>
              </p:nvSpPr>
              <p:spPr bwMode="auto">
                <a:xfrm>
                  <a:off x="8292" y="3937"/>
                  <a:ext cx="37" cy="72"/>
                </a:xfrm>
                <a:custGeom>
                  <a:avLst/>
                  <a:gdLst>
                    <a:gd name="T0" fmla="*/ 8 w 41"/>
                    <a:gd name="T1" fmla="*/ 32 h 79"/>
                    <a:gd name="T2" fmla="*/ 5 w 41"/>
                    <a:gd name="T3" fmla="*/ 30 h 79"/>
                    <a:gd name="T4" fmla="*/ 5 w 41"/>
                    <a:gd name="T5" fmla="*/ 27 h 79"/>
                    <a:gd name="T6" fmla="*/ 2 w 41"/>
                    <a:gd name="T7" fmla="*/ 22 h 79"/>
                    <a:gd name="T8" fmla="*/ 0 w 41"/>
                    <a:gd name="T9" fmla="*/ 15 h 79"/>
                    <a:gd name="T10" fmla="*/ 2 w 41"/>
                    <a:gd name="T11" fmla="*/ 10 h 79"/>
                    <a:gd name="T12" fmla="*/ 5 w 41"/>
                    <a:gd name="T13" fmla="*/ 5 h 79"/>
                    <a:gd name="T14" fmla="*/ 5 w 41"/>
                    <a:gd name="T15" fmla="*/ 3 h 79"/>
                    <a:gd name="T16" fmla="*/ 8 w 41"/>
                    <a:gd name="T17" fmla="*/ 0 h 79"/>
                    <a:gd name="T18" fmla="*/ 11 w 41"/>
                    <a:gd name="T19" fmla="*/ 3 h 79"/>
                    <a:gd name="T20" fmla="*/ 13 w 41"/>
                    <a:gd name="T21" fmla="*/ 5 h 79"/>
                    <a:gd name="T22" fmla="*/ 14 w 41"/>
                    <a:gd name="T23" fmla="*/ 10 h 79"/>
                    <a:gd name="T24" fmla="*/ 14 w 41"/>
                    <a:gd name="T25" fmla="*/ 15 h 79"/>
                    <a:gd name="T26" fmla="*/ 14 w 41"/>
                    <a:gd name="T27" fmla="*/ 22 h 79"/>
                    <a:gd name="T28" fmla="*/ 13 w 41"/>
                    <a:gd name="T29" fmla="*/ 27 h 79"/>
                    <a:gd name="T30" fmla="*/ 11 w 41"/>
                    <a:gd name="T31" fmla="*/ 30 h 79"/>
                    <a:gd name="T32" fmla="*/ 8 w 41"/>
                    <a:gd name="T33" fmla="*/ 32 h 7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41"/>
                    <a:gd name="T52" fmla="*/ 0 h 79"/>
                    <a:gd name="T53" fmla="*/ 41 w 41"/>
                    <a:gd name="T54" fmla="*/ 79 h 79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41" h="79">
                      <a:moveTo>
                        <a:pt x="21" y="79"/>
                      </a:moveTo>
                      <a:lnTo>
                        <a:pt x="12" y="76"/>
                      </a:lnTo>
                      <a:lnTo>
                        <a:pt x="6" y="68"/>
                      </a:lnTo>
                      <a:lnTo>
                        <a:pt x="2" y="55"/>
                      </a:lnTo>
                      <a:lnTo>
                        <a:pt x="0" y="39"/>
                      </a:lnTo>
                      <a:lnTo>
                        <a:pt x="2" y="24"/>
                      </a:lnTo>
                      <a:lnTo>
                        <a:pt x="6" y="11"/>
                      </a:lnTo>
                      <a:lnTo>
                        <a:pt x="12" y="3"/>
                      </a:lnTo>
                      <a:lnTo>
                        <a:pt x="21" y="0"/>
                      </a:lnTo>
                      <a:lnTo>
                        <a:pt x="28" y="3"/>
                      </a:lnTo>
                      <a:lnTo>
                        <a:pt x="35" y="11"/>
                      </a:lnTo>
                      <a:lnTo>
                        <a:pt x="39" y="24"/>
                      </a:lnTo>
                      <a:lnTo>
                        <a:pt x="41" y="39"/>
                      </a:lnTo>
                      <a:lnTo>
                        <a:pt x="39" y="55"/>
                      </a:lnTo>
                      <a:lnTo>
                        <a:pt x="35" y="68"/>
                      </a:lnTo>
                      <a:lnTo>
                        <a:pt x="28" y="76"/>
                      </a:lnTo>
                      <a:lnTo>
                        <a:pt x="21" y="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6" name="Freeform 41"/>
                <p:cNvSpPr>
                  <a:spLocks/>
                </p:cNvSpPr>
                <p:nvPr/>
              </p:nvSpPr>
              <p:spPr bwMode="auto">
                <a:xfrm>
                  <a:off x="8327" y="3950"/>
                  <a:ext cx="172" cy="157"/>
                </a:xfrm>
                <a:custGeom>
                  <a:avLst/>
                  <a:gdLst>
                    <a:gd name="T0" fmla="*/ 9 w 188"/>
                    <a:gd name="T1" fmla="*/ 0 h 172"/>
                    <a:gd name="T2" fmla="*/ 9 w 188"/>
                    <a:gd name="T3" fmla="*/ 5 h 172"/>
                    <a:gd name="T4" fmla="*/ 9 w 188"/>
                    <a:gd name="T5" fmla="*/ 12 h 172"/>
                    <a:gd name="T6" fmla="*/ 6 w 188"/>
                    <a:gd name="T7" fmla="*/ 22 h 172"/>
                    <a:gd name="T8" fmla="*/ 0 w 188"/>
                    <a:gd name="T9" fmla="*/ 31 h 172"/>
                    <a:gd name="T10" fmla="*/ 60 w 188"/>
                    <a:gd name="T11" fmla="*/ 62 h 172"/>
                    <a:gd name="T12" fmla="*/ 60 w 188"/>
                    <a:gd name="T13" fmla="*/ 63 h 172"/>
                    <a:gd name="T14" fmla="*/ 63 w 188"/>
                    <a:gd name="T15" fmla="*/ 66 h 172"/>
                    <a:gd name="T16" fmla="*/ 65 w 188"/>
                    <a:gd name="T17" fmla="*/ 68 h 172"/>
                    <a:gd name="T18" fmla="*/ 68 w 188"/>
                    <a:gd name="T19" fmla="*/ 69 h 172"/>
                    <a:gd name="T20" fmla="*/ 71 w 188"/>
                    <a:gd name="T21" fmla="*/ 68 h 172"/>
                    <a:gd name="T22" fmla="*/ 72 w 188"/>
                    <a:gd name="T23" fmla="*/ 66 h 172"/>
                    <a:gd name="T24" fmla="*/ 75 w 188"/>
                    <a:gd name="T25" fmla="*/ 62 h 172"/>
                    <a:gd name="T26" fmla="*/ 76 w 188"/>
                    <a:gd name="T27" fmla="*/ 57 h 172"/>
                    <a:gd name="T28" fmla="*/ 76 w 188"/>
                    <a:gd name="T29" fmla="*/ 51 h 172"/>
                    <a:gd name="T30" fmla="*/ 77 w 188"/>
                    <a:gd name="T31" fmla="*/ 44 h 172"/>
                    <a:gd name="T32" fmla="*/ 78 w 188"/>
                    <a:gd name="T33" fmla="*/ 39 h 172"/>
                    <a:gd name="T34" fmla="*/ 78 w 188"/>
                    <a:gd name="T35" fmla="*/ 38 h 172"/>
                    <a:gd name="T36" fmla="*/ 77 w 188"/>
                    <a:gd name="T37" fmla="*/ 37 h 172"/>
                    <a:gd name="T38" fmla="*/ 74 w 188"/>
                    <a:gd name="T39" fmla="*/ 36 h 172"/>
                    <a:gd name="T40" fmla="*/ 72 w 188"/>
                    <a:gd name="T41" fmla="*/ 35 h 172"/>
                    <a:gd name="T42" fmla="*/ 70 w 188"/>
                    <a:gd name="T43" fmla="*/ 34 h 172"/>
                    <a:gd name="T44" fmla="*/ 66 w 188"/>
                    <a:gd name="T45" fmla="*/ 33 h 172"/>
                    <a:gd name="T46" fmla="*/ 59 w 188"/>
                    <a:gd name="T47" fmla="*/ 28 h 172"/>
                    <a:gd name="T48" fmla="*/ 49 w 188"/>
                    <a:gd name="T49" fmla="*/ 24 h 172"/>
                    <a:gd name="T50" fmla="*/ 39 w 188"/>
                    <a:gd name="T51" fmla="*/ 16 h 172"/>
                    <a:gd name="T52" fmla="*/ 28 w 188"/>
                    <a:gd name="T53" fmla="*/ 11 h 172"/>
                    <a:gd name="T54" fmla="*/ 19 w 188"/>
                    <a:gd name="T55" fmla="*/ 5 h 172"/>
                    <a:gd name="T56" fmla="*/ 12 w 188"/>
                    <a:gd name="T57" fmla="*/ 3 h 172"/>
                    <a:gd name="T58" fmla="*/ 9 w 188"/>
                    <a:gd name="T59" fmla="*/ 0 h 172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88"/>
                    <a:gd name="T91" fmla="*/ 0 h 172"/>
                    <a:gd name="T92" fmla="*/ 188 w 188"/>
                    <a:gd name="T93" fmla="*/ 172 h 172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88" h="172">
                      <a:moveTo>
                        <a:pt x="21" y="0"/>
                      </a:moveTo>
                      <a:lnTo>
                        <a:pt x="22" y="9"/>
                      </a:lnTo>
                      <a:lnTo>
                        <a:pt x="22" y="29"/>
                      </a:lnTo>
                      <a:lnTo>
                        <a:pt x="16" y="55"/>
                      </a:lnTo>
                      <a:lnTo>
                        <a:pt x="0" y="78"/>
                      </a:lnTo>
                      <a:lnTo>
                        <a:pt x="147" y="156"/>
                      </a:lnTo>
                      <a:lnTo>
                        <a:pt x="149" y="159"/>
                      </a:lnTo>
                      <a:lnTo>
                        <a:pt x="153" y="163"/>
                      </a:lnTo>
                      <a:lnTo>
                        <a:pt x="159" y="169"/>
                      </a:lnTo>
                      <a:lnTo>
                        <a:pt x="165" y="172"/>
                      </a:lnTo>
                      <a:lnTo>
                        <a:pt x="172" y="170"/>
                      </a:lnTo>
                      <a:lnTo>
                        <a:pt x="178" y="163"/>
                      </a:lnTo>
                      <a:lnTo>
                        <a:pt x="183" y="154"/>
                      </a:lnTo>
                      <a:lnTo>
                        <a:pt x="185" y="141"/>
                      </a:lnTo>
                      <a:lnTo>
                        <a:pt x="185" y="126"/>
                      </a:lnTo>
                      <a:lnTo>
                        <a:pt x="186" y="111"/>
                      </a:lnTo>
                      <a:lnTo>
                        <a:pt x="188" y="98"/>
                      </a:lnTo>
                      <a:lnTo>
                        <a:pt x="188" y="94"/>
                      </a:lnTo>
                      <a:lnTo>
                        <a:pt x="186" y="93"/>
                      </a:lnTo>
                      <a:lnTo>
                        <a:pt x="180" y="90"/>
                      </a:lnTo>
                      <a:lnTo>
                        <a:pt x="175" y="87"/>
                      </a:lnTo>
                      <a:lnTo>
                        <a:pt x="169" y="85"/>
                      </a:lnTo>
                      <a:lnTo>
                        <a:pt x="162" y="81"/>
                      </a:lnTo>
                      <a:lnTo>
                        <a:pt x="144" y="71"/>
                      </a:lnTo>
                      <a:lnTo>
                        <a:pt x="121" y="58"/>
                      </a:lnTo>
                      <a:lnTo>
                        <a:pt x="95" y="42"/>
                      </a:lnTo>
                      <a:lnTo>
                        <a:pt x="68" y="26"/>
                      </a:lnTo>
                      <a:lnTo>
                        <a:pt x="45" y="12"/>
                      </a:lnTo>
                      <a:lnTo>
                        <a:pt x="28" y="3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7" name="Freeform 42"/>
                <p:cNvSpPr>
                  <a:spLocks/>
                </p:cNvSpPr>
                <p:nvPr/>
              </p:nvSpPr>
              <p:spPr bwMode="auto">
                <a:xfrm>
                  <a:off x="8503" y="3935"/>
                  <a:ext cx="231" cy="269"/>
                </a:xfrm>
                <a:custGeom>
                  <a:avLst/>
                  <a:gdLst>
                    <a:gd name="T0" fmla="*/ 4 w 254"/>
                    <a:gd name="T1" fmla="*/ 4 h 295"/>
                    <a:gd name="T2" fmla="*/ 0 w 254"/>
                    <a:gd name="T3" fmla="*/ 8 h 295"/>
                    <a:gd name="T4" fmla="*/ 5 w 254"/>
                    <a:gd name="T5" fmla="*/ 16 h 295"/>
                    <a:gd name="T6" fmla="*/ 9 w 254"/>
                    <a:gd name="T7" fmla="*/ 22 h 295"/>
                    <a:gd name="T8" fmla="*/ 9 w 254"/>
                    <a:gd name="T9" fmla="*/ 27 h 295"/>
                    <a:gd name="T10" fmla="*/ 6 w 254"/>
                    <a:gd name="T11" fmla="*/ 30 h 295"/>
                    <a:gd name="T12" fmla="*/ 8 w 254"/>
                    <a:gd name="T13" fmla="*/ 36 h 295"/>
                    <a:gd name="T14" fmla="*/ 13 w 254"/>
                    <a:gd name="T15" fmla="*/ 52 h 295"/>
                    <a:gd name="T16" fmla="*/ 14 w 254"/>
                    <a:gd name="T17" fmla="*/ 65 h 295"/>
                    <a:gd name="T18" fmla="*/ 14 w 254"/>
                    <a:gd name="T19" fmla="*/ 78 h 295"/>
                    <a:gd name="T20" fmla="*/ 12 w 254"/>
                    <a:gd name="T21" fmla="*/ 86 h 295"/>
                    <a:gd name="T22" fmla="*/ 11 w 254"/>
                    <a:gd name="T23" fmla="*/ 90 h 295"/>
                    <a:gd name="T24" fmla="*/ 16 w 254"/>
                    <a:gd name="T25" fmla="*/ 98 h 295"/>
                    <a:gd name="T26" fmla="*/ 23 w 254"/>
                    <a:gd name="T27" fmla="*/ 99 h 295"/>
                    <a:gd name="T28" fmla="*/ 28 w 254"/>
                    <a:gd name="T29" fmla="*/ 99 h 295"/>
                    <a:gd name="T30" fmla="*/ 33 w 254"/>
                    <a:gd name="T31" fmla="*/ 93 h 295"/>
                    <a:gd name="T32" fmla="*/ 34 w 254"/>
                    <a:gd name="T33" fmla="*/ 82 h 295"/>
                    <a:gd name="T34" fmla="*/ 35 w 254"/>
                    <a:gd name="T35" fmla="*/ 64 h 295"/>
                    <a:gd name="T36" fmla="*/ 37 w 254"/>
                    <a:gd name="T37" fmla="*/ 60 h 295"/>
                    <a:gd name="T38" fmla="*/ 40 w 254"/>
                    <a:gd name="T39" fmla="*/ 56 h 295"/>
                    <a:gd name="T40" fmla="*/ 43 w 254"/>
                    <a:gd name="T41" fmla="*/ 60 h 295"/>
                    <a:gd name="T42" fmla="*/ 45 w 254"/>
                    <a:gd name="T43" fmla="*/ 75 h 295"/>
                    <a:gd name="T44" fmla="*/ 46 w 254"/>
                    <a:gd name="T45" fmla="*/ 80 h 295"/>
                    <a:gd name="T46" fmla="*/ 49 w 254"/>
                    <a:gd name="T47" fmla="*/ 81 h 295"/>
                    <a:gd name="T48" fmla="*/ 52 w 254"/>
                    <a:gd name="T49" fmla="*/ 82 h 295"/>
                    <a:gd name="T50" fmla="*/ 58 w 254"/>
                    <a:gd name="T51" fmla="*/ 86 h 295"/>
                    <a:gd name="T52" fmla="*/ 59 w 254"/>
                    <a:gd name="T53" fmla="*/ 90 h 295"/>
                    <a:gd name="T54" fmla="*/ 58 w 254"/>
                    <a:gd name="T55" fmla="*/ 99 h 295"/>
                    <a:gd name="T56" fmla="*/ 59 w 254"/>
                    <a:gd name="T57" fmla="*/ 107 h 295"/>
                    <a:gd name="T58" fmla="*/ 65 w 254"/>
                    <a:gd name="T59" fmla="*/ 108 h 295"/>
                    <a:gd name="T60" fmla="*/ 71 w 254"/>
                    <a:gd name="T61" fmla="*/ 107 h 295"/>
                    <a:gd name="T62" fmla="*/ 76 w 254"/>
                    <a:gd name="T63" fmla="*/ 108 h 295"/>
                    <a:gd name="T64" fmla="*/ 78 w 254"/>
                    <a:gd name="T65" fmla="*/ 110 h 295"/>
                    <a:gd name="T66" fmla="*/ 85 w 254"/>
                    <a:gd name="T67" fmla="*/ 117 h 295"/>
                    <a:gd name="T68" fmla="*/ 92 w 254"/>
                    <a:gd name="T69" fmla="*/ 117 h 295"/>
                    <a:gd name="T70" fmla="*/ 95 w 254"/>
                    <a:gd name="T71" fmla="*/ 110 h 295"/>
                    <a:gd name="T72" fmla="*/ 98 w 254"/>
                    <a:gd name="T73" fmla="*/ 56 h 295"/>
                    <a:gd name="T74" fmla="*/ 95 w 254"/>
                    <a:gd name="T75" fmla="*/ 51 h 295"/>
                    <a:gd name="T76" fmla="*/ 86 w 254"/>
                    <a:gd name="T77" fmla="*/ 46 h 295"/>
                    <a:gd name="T78" fmla="*/ 81 w 254"/>
                    <a:gd name="T79" fmla="*/ 43 h 295"/>
                    <a:gd name="T80" fmla="*/ 78 w 254"/>
                    <a:gd name="T81" fmla="*/ 39 h 295"/>
                    <a:gd name="T82" fmla="*/ 77 w 254"/>
                    <a:gd name="T83" fmla="*/ 30 h 295"/>
                    <a:gd name="T84" fmla="*/ 71 w 254"/>
                    <a:gd name="T85" fmla="*/ 23 h 295"/>
                    <a:gd name="T86" fmla="*/ 65 w 254"/>
                    <a:gd name="T87" fmla="*/ 22 h 295"/>
                    <a:gd name="T88" fmla="*/ 60 w 254"/>
                    <a:gd name="T89" fmla="*/ 23 h 295"/>
                    <a:gd name="T90" fmla="*/ 58 w 254"/>
                    <a:gd name="T91" fmla="*/ 15 h 295"/>
                    <a:gd name="T92" fmla="*/ 49 w 254"/>
                    <a:gd name="T93" fmla="*/ 6 h 295"/>
                    <a:gd name="T94" fmla="*/ 41 w 254"/>
                    <a:gd name="T95" fmla="*/ 5 h 295"/>
                    <a:gd name="T96" fmla="*/ 32 w 254"/>
                    <a:gd name="T97" fmla="*/ 6 h 295"/>
                    <a:gd name="T98" fmla="*/ 24 w 254"/>
                    <a:gd name="T99" fmla="*/ 7 h 295"/>
                    <a:gd name="T100" fmla="*/ 21 w 254"/>
                    <a:gd name="T101" fmla="*/ 7 h 295"/>
                    <a:gd name="T102" fmla="*/ 17 w 254"/>
                    <a:gd name="T103" fmla="*/ 5 h 295"/>
                    <a:gd name="T104" fmla="*/ 9 w 254"/>
                    <a:gd name="T105" fmla="*/ 0 h 295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254"/>
                    <a:gd name="T160" fmla="*/ 0 h 295"/>
                    <a:gd name="T161" fmla="*/ 254 w 254"/>
                    <a:gd name="T162" fmla="*/ 295 h 295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254" h="295">
                      <a:moveTo>
                        <a:pt x="10" y="2"/>
                      </a:move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0" y="20"/>
                      </a:lnTo>
                      <a:lnTo>
                        <a:pt x="3" y="32"/>
                      </a:lnTo>
                      <a:lnTo>
                        <a:pt x="9" y="40"/>
                      </a:lnTo>
                      <a:lnTo>
                        <a:pt x="17" y="48"/>
                      </a:lnTo>
                      <a:lnTo>
                        <a:pt x="23" y="55"/>
                      </a:lnTo>
                      <a:lnTo>
                        <a:pt x="25" y="62"/>
                      </a:lnTo>
                      <a:lnTo>
                        <a:pt x="22" y="68"/>
                      </a:lnTo>
                      <a:lnTo>
                        <a:pt x="19" y="72"/>
                      </a:lnTo>
                      <a:lnTo>
                        <a:pt x="16" y="75"/>
                      </a:lnTo>
                      <a:lnTo>
                        <a:pt x="16" y="81"/>
                      </a:lnTo>
                      <a:lnTo>
                        <a:pt x="20" y="92"/>
                      </a:lnTo>
                      <a:lnTo>
                        <a:pt x="26" y="110"/>
                      </a:lnTo>
                      <a:lnTo>
                        <a:pt x="33" y="130"/>
                      </a:lnTo>
                      <a:lnTo>
                        <a:pt x="36" y="147"/>
                      </a:lnTo>
                      <a:lnTo>
                        <a:pt x="36" y="163"/>
                      </a:lnTo>
                      <a:lnTo>
                        <a:pt x="37" y="180"/>
                      </a:lnTo>
                      <a:lnTo>
                        <a:pt x="36" y="196"/>
                      </a:lnTo>
                      <a:lnTo>
                        <a:pt x="33" y="207"/>
                      </a:lnTo>
                      <a:lnTo>
                        <a:pt x="29" y="215"/>
                      </a:lnTo>
                      <a:lnTo>
                        <a:pt x="26" y="222"/>
                      </a:lnTo>
                      <a:lnTo>
                        <a:pt x="27" y="229"/>
                      </a:lnTo>
                      <a:lnTo>
                        <a:pt x="33" y="238"/>
                      </a:lnTo>
                      <a:lnTo>
                        <a:pt x="42" y="246"/>
                      </a:lnTo>
                      <a:lnTo>
                        <a:pt x="50" y="249"/>
                      </a:lnTo>
                      <a:lnTo>
                        <a:pt x="58" y="251"/>
                      </a:lnTo>
                      <a:lnTo>
                        <a:pt x="66" y="251"/>
                      </a:lnTo>
                      <a:lnTo>
                        <a:pt x="73" y="249"/>
                      </a:lnTo>
                      <a:lnTo>
                        <a:pt x="81" y="243"/>
                      </a:lnTo>
                      <a:lnTo>
                        <a:pt x="85" y="235"/>
                      </a:lnTo>
                      <a:lnTo>
                        <a:pt x="86" y="226"/>
                      </a:lnTo>
                      <a:lnTo>
                        <a:pt x="88" y="209"/>
                      </a:lnTo>
                      <a:lnTo>
                        <a:pt x="91" y="184"/>
                      </a:lnTo>
                      <a:lnTo>
                        <a:pt x="92" y="161"/>
                      </a:lnTo>
                      <a:lnTo>
                        <a:pt x="94" y="151"/>
                      </a:lnTo>
                      <a:lnTo>
                        <a:pt x="95" y="150"/>
                      </a:lnTo>
                      <a:lnTo>
                        <a:pt x="98" y="146"/>
                      </a:lnTo>
                      <a:lnTo>
                        <a:pt x="102" y="141"/>
                      </a:lnTo>
                      <a:lnTo>
                        <a:pt x="107" y="140"/>
                      </a:lnTo>
                      <a:lnTo>
                        <a:pt x="111" y="150"/>
                      </a:lnTo>
                      <a:lnTo>
                        <a:pt x="115" y="170"/>
                      </a:lnTo>
                      <a:lnTo>
                        <a:pt x="118" y="190"/>
                      </a:lnTo>
                      <a:lnTo>
                        <a:pt x="120" y="199"/>
                      </a:lnTo>
                      <a:lnTo>
                        <a:pt x="121" y="200"/>
                      </a:lnTo>
                      <a:lnTo>
                        <a:pt x="122" y="202"/>
                      </a:lnTo>
                      <a:lnTo>
                        <a:pt x="125" y="205"/>
                      </a:lnTo>
                      <a:lnTo>
                        <a:pt x="128" y="206"/>
                      </a:lnTo>
                      <a:lnTo>
                        <a:pt x="134" y="207"/>
                      </a:lnTo>
                      <a:lnTo>
                        <a:pt x="143" y="210"/>
                      </a:lnTo>
                      <a:lnTo>
                        <a:pt x="148" y="215"/>
                      </a:lnTo>
                      <a:lnTo>
                        <a:pt x="153" y="219"/>
                      </a:lnTo>
                      <a:lnTo>
                        <a:pt x="153" y="228"/>
                      </a:lnTo>
                      <a:lnTo>
                        <a:pt x="151" y="241"/>
                      </a:lnTo>
                      <a:lnTo>
                        <a:pt x="150" y="252"/>
                      </a:lnTo>
                      <a:lnTo>
                        <a:pt x="151" y="259"/>
                      </a:lnTo>
                      <a:lnTo>
                        <a:pt x="156" y="265"/>
                      </a:lnTo>
                      <a:lnTo>
                        <a:pt x="163" y="269"/>
                      </a:lnTo>
                      <a:lnTo>
                        <a:pt x="171" y="271"/>
                      </a:lnTo>
                      <a:lnTo>
                        <a:pt x="177" y="271"/>
                      </a:lnTo>
                      <a:lnTo>
                        <a:pt x="183" y="268"/>
                      </a:lnTo>
                      <a:lnTo>
                        <a:pt x="190" y="268"/>
                      </a:lnTo>
                      <a:lnTo>
                        <a:pt x="196" y="271"/>
                      </a:lnTo>
                      <a:lnTo>
                        <a:pt x="200" y="275"/>
                      </a:lnTo>
                      <a:lnTo>
                        <a:pt x="205" y="281"/>
                      </a:lnTo>
                      <a:lnTo>
                        <a:pt x="210" y="288"/>
                      </a:lnTo>
                      <a:lnTo>
                        <a:pt x="219" y="294"/>
                      </a:lnTo>
                      <a:lnTo>
                        <a:pt x="228" y="295"/>
                      </a:lnTo>
                      <a:lnTo>
                        <a:pt x="236" y="292"/>
                      </a:lnTo>
                      <a:lnTo>
                        <a:pt x="244" y="287"/>
                      </a:lnTo>
                      <a:lnTo>
                        <a:pt x="248" y="281"/>
                      </a:lnTo>
                      <a:lnTo>
                        <a:pt x="249" y="278"/>
                      </a:lnTo>
                      <a:lnTo>
                        <a:pt x="254" y="138"/>
                      </a:lnTo>
                      <a:lnTo>
                        <a:pt x="251" y="135"/>
                      </a:lnTo>
                      <a:lnTo>
                        <a:pt x="245" y="128"/>
                      </a:lnTo>
                      <a:lnTo>
                        <a:pt x="236" y="120"/>
                      </a:lnTo>
                      <a:lnTo>
                        <a:pt x="226" y="114"/>
                      </a:lnTo>
                      <a:lnTo>
                        <a:pt x="216" y="111"/>
                      </a:lnTo>
                      <a:lnTo>
                        <a:pt x="210" y="107"/>
                      </a:lnTo>
                      <a:lnTo>
                        <a:pt x="206" y="102"/>
                      </a:lnTo>
                      <a:lnTo>
                        <a:pt x="203" y="97"/>
                      </a:lnTo>
                      <a:lnTo>
                        <a:pt x="202" y="88"/>
                      </a:lnTo>
                      <a:lnTo>
                        <a:pt x="197" y="76"/>
                      </a:lnTo>
                      <a:lnTo>
                        <a:pt x="190" y="66"/>
                      </a:lnTo>
                      <a:lnTo>
                        <a:pt x="182" y="58"/>
                      </a:lnTo>
                      <a:lnTo>
                        <a:pt x="173" y="55"/>
                      </a:lnTo>
                      <a:lnTo>
                        <a:pt x="166" y="55"/>
                      </a:lnTo>
                      <a:lnTo>
                        <a:pt x="161" y="56"/>
                      </a:lnTo>
                      <a:lnTo>
                        <a:pt x="157" y="56"/>
                      </a:lnTo>
                      <a:lnTo>
                        <a:pt x="153" y="49"/>
                      </a:lnTo>
                      <a:lnTo>
                        <a:pt x="148" y="36"/>
                      </a:lnTo>
                      <a:lnTo>
                        <a:pt x="138" y="23"/>
                      </a:lnTo>
                      <a:lnTo>
                        <a:pt x="125" y="16"/>
                      </a:lnTo>
                      <a:lnTo>
                        <a:pt x="117" y="14"/>
                      </a:lnTo>
                      <a:lnTo>
                        <a:pt x="105" y="14"/>
                      </a:lnTo>
                      <a:lnTo>
                        <a:pt x="94" y="14"/>
                      </a:lnTo>
                      <a:lnTo>
                        <a:pt x="82" y="16"/>
                      </a:lnTo>
                      <a:lnTo>
                        <a:pt x="72" y="16"/>
                      </a:lnTo>
                      <a:lnTo>
                        <a:pt x="63" y="17"/>
                      </a:lnTo>
                      <a:lnTo>
                        <a:pt x="58" y="17"/>
                      </a:lnTo>
                      <a:lnTo>
                        <a:pt x="55" y="17"/>
                      </a:lnTo>
                      <a:lnTo>
                        <a:pt x="52" y="14"/>
                      </a:lnTo>
                      <a:lnTo>
                        <a:pt x="45" y="9"/>
                      </a:lnTo>
                      <a:lnTo>
                        <a:pt x="35" y="2"/>
                      </a:lnTo>
                      <a:lnTo>
                        <a:pt x="22" y="0"/>
                      </a:lnTo>
                      <a:lnTo>
                        <a:pt x="10" y="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8" name="Freeform 43"/>
                <p:cNvSpPr>
                  <a:spLocks/>
                </p:cNvSpPr>
                <p:nvPr/>
              </p:nvSpPr>
              <p:spPr bwMode="auto">
                <a:xfrm>
                  <a:off x="8708" y="4212"/>
                  <a:ext cx="71" cy="24"/>
                </a:xfrm>
                <a:custGeom>
                  <a:avLst/>
                  <a:gdLst>
                    <a:gd name="T0" fmla="*/ 1 w 78"/>
                    <a:gd name="T1" fmla="*/ 9 h 27"/>
                    <a:gd name="T2" fmla="*/ 31 w 78"/>
                    <a:gd name="T3" fmla="*/ 8 h 27"/>
                    <a:gd name="T4" fmla="*/ 30 w 78"/>
                    <a:gd name="T5" fmla="*/ 8 h 27"/>
                    <a:gd name="T6" fmla="*/ 29 w 78"/>
                    <a:gd name="T7" fmla="*/ 7 h 27"/>
                    <a:gd name="T8" fmla="*/ 26 w 78"/>
                    <a:gd name="T9" fmla="*/ 5 h 27"/>
                    <a:gd name="T10" fmla="*/ 23 w 78"/>
                    <a:gd name="T11" fmla="*/ 4 h 27"/>
                    <a:gd name="T12" fmla="*/ 20 w 78"/>
                    <a:gd name="T13" fmla="*/ 4 h 27"/>
                    <a:gd name="T14" fmla="*/ 17 w 78"/>
                    <a:gd name="T15" fmla="*/ 4 h 27"/>
                    <a:gd name="T16" fmla="*/ 14 w 78"/>
                    <a:gd name="T17" fmla="*/ 1 h 27"/>
                    <a:gd name="T18" fmla="*/ 13 w 78"/>
                    <a:gd name="T19" fmla="*/ 0 h 27"/>
                    <a:gd name="T20" fmla="*/ 11 w 78"/>
                    <a:gd name="T21" fmla="*/ 3 h 27"/>
                    <a:gd name="T22" fmla="*/ 6 w 78"/>
                    <a:gd name="T23" fmla="*/ 4 h 27"/>
                    <a:gd name="T24" fmla="*/ 5 w 78"/>
                    <a:gd name="T25" fmla="*/ 4 h 27"/>
                    <a:gd name="T26" fmla="*/ 1 w 78"/>
                    <a:gd name="T27" fmla="*/ 6 h 27"/>
                    <a:gd name="T28" fmla="*/ 0 w 78"/>
                    <a:gd name="T29" fmla="*/ 7 h 27"/>
                    <a:gd name="T30" fmla="*/ 0 w 78"/>
                    <a:gd name="T31" fmla="*/ 8 h 27"/>
                    <a:gd name="T32" fmla="*/ 1 w 78"/>
                    <a:gd name="T33" fmla="*/ 9 h 27"/>
                    <a:gd name="T34" fmla="*/ 1 w 78"/>
                    <a:gd name="T35" fmla="*/ 9 h 2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8"/>
                    <a:gd name="T55" fmla="*/ 0 h 27"/>
                    <a:gd name="T56" fmla="*/ 78 w 78"/>
                    <a:gd name="T57" fmla="*/ 27 h 2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8" h="27">
                      <a:moveTo>
                        <a:pt x="1" y="27"/>
                      </a:moveTo>
                      <a:lnTo>
                        <a:pt x="78" y="26"/>
                      </a:lnTo>
                      <a:lnTo>
                        <a:pt x="76" y="24"/>
                      </a:lnTo>
                      <a:lnTo>
                        <a:pt x="72" y="22"/>
                      </a:lnTo>
                      <a:lnTo>
                        <a:pt x="66" y="17"/>
                      </a:lnTo>
                      <a:lnTo>
                        <a:pt x="59" y="13"/>
                      </a:lnTo>
                      <a:lnTo>
                        <a:pt x="50" y="9"/>
                      </a:lnTo>
                      <a:lnTo>
                        <a:pt x="43" y="4"/>
                      </a:lnTo>
                      <a:lnTo>
                        <a:pt x="37" y="1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7" y="9"/>
                      </a:lnTo>
                      <a:lnTo>
                        <a:pt x="7" y="16"/>
                      </a:lnTo>
                      <a:lnTo>
                        <a:pt x="1" y="20"/>
                      </a:lnTo>
                      <a:lnTo>
                        <a:pt x="0" y="23"/>
                      </a:lnTo>
                      <a:lnTo>
                        <a:pt x="0" y="26"/>
                      </a:lnTo>
                      <a:lnTo>
                        <a:pt x="1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19" name="Freeform 44"/>
                <p:cNvSpPr>
                  <a:spLocks/>
                </p:cNvSpPr>
                <p:nvPr/>
              </p:nvSpPr>
              <p:spPr bwMode="auto">
                <a:xfrm>
                  <a:off x="8512" y="4175"/>
                  <a:ext cx="30" cy="30"/>
                </a:xfrm>
                <a:custGeom>
                  <a:avLst/>
                  <a:gdLst>
                    <a:gd name="T0" fmla="*/ 6 w 33"/>
                    <a:gd name="T1" fmla="*/ 0 h 33"/>
                    <a:gd name="T2" fmla="*/ 5 w 33"/>
                    <a:gd name="T3" fmla="*/ 1 h 33"/>
                    <a:gd name="T4" fmla="*/ 2 w 33"/>
                    <a:gd name="T5" fmla="*/ 5 h 33"/>
                    <a:gd name="T6" fmla="*/ 0 w 33"/>
                    <a:gd name="T7" fmla="*/ 5 h 33"/>
                    <a:gd name="T8" fmla="*/ 3 w 33"/>
                    <a:gd name="T9" fmla="*/ 8 h 33"/>
                    <a:gd name="T10" fmla="*/ 5 w 33"/>
                    <a:gd name="T11" fmla="*/ 11 h 33"/>
                    <a:gd name="T12" fmla="*/ 5 w 33"/>
                    <a:gd name="T13" fmla="*/ 12 h 33"/>
                    <a:gd name="T14" fmla="*/ 9 w 33"/>
                    <a:gd name="T15" fmla="*/ 13 h 33"/>
                    <a:gd name="T16" fmla="*/ 11 w 33"/>
                    <a:gd name="T17" fmla="*/ 12 h 33"/>
                    <a:gd name="T18" fmla="*/ 13 w 33"/>
                    <a:gd name="T19" fmla="*/ 9 h 33"/>
                    <a:gd name="T20" fmla="*/ 13 w 33"/>
                    <a:gd name="T21" fmla="*/ 5 h 33"/>
                    <a:gd name="T22" fmla="*/ 11 w 33"/>
                    <a:gd name="T23" fmla="*/ 4 h 33"/>
                    <a:gd name="T24" fmla="*/ 6 w 33"/>
                    <a:gd name="T25" fmla="*/ 0 h 3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3"/>
                    <a:gd name="T40" fmla="*/ 0 h 33"/>
                    <a:gd name="T41" fmla="*/ 33 w 33"/>
                    <a:gd name="T42" fmla="*/ 33 h 3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3" h="33">
                      <a:moveTo>
                        <a:pt x="16" y="0"/>
                      </a:moveTo>
                      <a:lnTo>
                        <a:pt x="7" y="1"/>
                      </a:lnTo>
                      <a:lnTo>
                        <a:pt x="2" y="5"/>
                      </a:lnTo>
                      <a:lnTo>
                        <a:pt x="0" y="13"/>
                      </a:lnTo>
                      <a:lnTo>
                        <a:pt x="3" y="21"/>
                      </a:lnTo>
                      <a:lnTo>
                        <a:pt x="7" y="27"/>
                      </a:lnTo>
                      <a:lnTo>
                        <a:pt x="15" y="31"/>
                      </a:lnTo>
                      <a:lnTo>
                        <a:pt x="22" y="33"/>
                      </a:lnTo>
                      <a:lnTo>
                        <a:pt x="27" y="30"/>
                      </a:lnTo>
                      <a:lnTo>
                        <a:pt x="32" y="23"/>
                      </a:lnTo>
                      <a:lnTo>
                        <a:pt x="33" y="13"/>
                      </a:lnTo>
                      <a:lnTo>
                        <a:pt x="27" y="4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20" name="Freeform 45"/>
                <p:cNvSpPr>
                  <a:spLocks/>
                </p:cNvSpPr>
                <p:nvPr/>
              </p:nvSpPr>
              <p:spPr bwMode="auto">
                <a:xfrm>
                  <a:off x="8165" y="3807"/>
                  <a:ext cx="297" cy="148"/>
                </a:xfrm>
                <a:custGeom>
                  <a:avLst/>
                  <a:gdLst>
                    <a:gd name="T0" fmla="*/ 1 w 325"/>
                    <a:gd name="T1" fmla="*/ 63 h 162"/>
                    <a:gd name="T2" fmla="*/ 8 w 325"/>
                    <a:gd name="T3" fmla="*/ 65 h 162"/>
                    <a:gd name="T4" fmla="*/ 15 w 325"/>
                    <a:gd name="T5" fmla="*/ 63 h 162"/>
                    <a:gd name="T6" fmla="*/ 24 w 325"/>
                    <a:gd name="T7" fmla="*/ 58 h 162"/>
                    <a:gd name="T8" fmla="*/ 34 w 325"/>
                    <a:gd name="T9" fmla="*/ 51 h 162"/>
                    <a:gd name="T10" fmla="*/ 45 w 325"/>
                    <a:gd name="T11" fmla="*/ 46 h 162"/>
                    <a:gd name="T12" fmla="*/ 54 w 325"/>
                    <a:gd name="T13" fmla="*/ 44 h 162"/>
                    <a:gd name="T14" fmla="*/ 63 w 325"/>
                    <a:gd name="T15" fmla="*/ 44 h 162"/>
                    <a:gd name="T16" fmla="*/ 69 w 325"/>
                    <a:gd name="T17" fmla="*/ 44 h 162"/>
                    <a:gd name="T18" fmla="*/ 72 w 325"/>
                    <a:gd name="T19" fmla="*/ 44 h 162"/>
                    <a:gd name="T20" fmla="*/ 73 w 325"/>
                    <a:gd name="T21" fmla="*/ 44 h 162"/>
                    <a:gd name="T22" fmla="*/ 75 w 325"/>
                    <a:gd name="T23" fmla="*/ 46 h 162"/>
                    <a:gd name="T24" fmla="*/ 77 w 325"/>
                    <a:gd name="T25" fmla="*/ 44 h 162"/>
                    <a:gd name="T26" fmla="*/ 77 w 325"/>
                    <a:gd name="T27" fmla="*/ 40 h 162"/>
                    <a:gd name="T28" fmla="*/ 82 w 325"/>
                    <a:gd name="T29" fmla="*/ 38 h 162"/>
                    <a:gd name="T30" fmla="*/ 84 w 325"/>
                    <a:gd name="T31" fmla="*/ 38 h 162"/>
                    <a:gd name="T32" fmla="*/ 92 w 325"/>
                    <a:gd name="T33" fmla="*/ 40 h 162"/>
                    <a:gd name="T34" fmla="*/ 97 w 325"/>
                    <a:gd name="T35" fmla="*/ 42 h 162"/>
                    <a:gd name="T36" fmla="*/ 101 w 325"/>
                    <a:gd name="T37" fmla="*/ 48 h 162"/>
                    <a:gd name="T38" fmla="*/ 111 w 325"/>
                    <a:gd name="T39" fmla="*/ 53 h 162"/>
                    <a:gd name="T40" fmla="*/ 122 w 325"/>
                    <a:gd name="T41" fmla="*/ 60 h 162"/>
                    <a:gd name="T42" fmla="*/ 130 w 325"/>
                    <a:gd name="T43" fmla="*/ 64 h 162"/>
                    <a:gd name="T44" fmla="*/ 132 w 325"/>
                    <a:gd name="T45" fmla="*/ 63 h 162"/>
                    <a:gd name="T46" fmla="*/ 128 w 325"/>
                    <a:gd name="T47" fmla="*/ 55 h 162"/>
                    <a:gd name="T48" fmla="*/ 121 w 325"/>
                    <a:gd name="T49" fmla="*/ 48 h 162"/>
                    <a:gd name="T50" fmla="*/ 113 w 325"/>
                    <a:gd name="T51" fmla="*/ 40 h 162"/>
                    <a:gd name="T52" fmla="*/ 84 w 325"/>
                    <a:gd name="T53" fmla="*/ 13 h 162"/>
                    <a:gd name="T54" fmla="*/ 83 w 325"/>
                    <a:gd name="T55" fmla="*/ 10 h 162"/>
                    <a:gd name="T56" fmla="*/ 81 w 325"/>
                    <a:gd name="T57" fmla="*/ 7 h 162"/>
                    <a:gd name="T58" fmla="*/ 75 w 325"/>
                    <a:gd name="T59" fmla="*/ 5 h 162"/>
                    <a:gd name="T60" fmla="*/ 66 w 325"/>
                    <a:gd name="T61" fmla="*/ 3 h 162"/>
                    <a:gd name="T62" fmla="*/ 57 w 325"/>
                    <a:gd name="T63" fmla="*/ 0 h 162"/>
                    <a:gd name="T64" fmla="*/ 48 w 325"/>
                    <a:gd name="T65" fmla="*/ 5 h 162"/>
                    <a:gd name="T66" fmla="*/ 40 w 325"/>
                    <a:gd name="T67" fmla="*/ 9 h 162"/>
                    <a:gd name="T68" fmla="*/ 28 w 325"/>
                    <a:gd name="T69" fmla="*/ 18 h 162"/>
                    <a:gd name="T70" fmla="*/ 14 w 325"/>
                    <a:gd name="T71" fmla="*/ 33 h 162"/>
                    <a:gd name="T72" fmla="*/ 5 w 325"/>
                    <a:gd name="T73" fmla="*/ 48 h 162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325"/>
                    <a:gd name="T112" fmla="*/ 0 h 162"/>
                    <a:gd name="T113" fmla="*/ 325 w 325"/>
                    <a:gd name="T114" fmla="*/ 162 h 162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325" h="162">
                      <a:moveTo>
                        <a:pt x="0" y="143"/>
                      </a:moveTo>
                      <a:lnTo>
                        <a:pt x="1" y="153"/>
                      </a:lnTo>
                      <a:lnTo>
                        <a:pt x="10" y="159"/>
                      </a:lnTo>
                      <a:lnTo>
                        <a:pt x="20" y="162"/>
                      </a:lnTo>
                      <a:lnTo>
                        <a:pt x="31" y="159"/>
                      </a:lnTo>
                      <a:lnTo>
                        <a:pt x="37" y="154"/>
                      </a:lnTo>
                      <a:lnTo>
                        <a:pt x="46" y="149"/>
                      </a:lnTo>
                      <a:lnTo>
                        <a:pt x="57" y="142"/>
                      </a:lnTo>
                      <a:lnTo>
                        <a:pt x="70" y="133"/>
                      </a:lnTo>
                      <a:lnTo>
                        <a:pt x="85" y="126"/>
                      </a:lnTo>
                      <a:lnTo>
                        <a:pt x="98" y="118"/>
                      </a:lnTo>
                      <a:lnTo>
                        <a:pt x="112" y="113"/>
                      </a:lnTo>
                      <a:lnTo>
                        <a:pt x="124" y="111"/>
                      </a:lnTo>
                      <a:lnTo>
                        <a:pt x="135" y="110"/>
                      </a:lnTo>
                      <a:lnTo>
                        <a:pt x="145" y="110"/>
                      </a:lnTo>
                      <a:lnTo>
                        <a:pt x="155" y="110"/>
                      </a:lnTo>
                      <a:lnTo>
                        <a:pt x="163" y="110"/>
                      </a:lnTo>
                      <a:lnTo>
                        <a:pt x="170" y="110"/>
                      </a:lnTo>
                      <a:lnTo>
                        <a:pt x="175" y="110"/>
                      </a:lnTo>
                      <a:lnTo>
                        <a:pt x="178" y="110"/>
                      </a:lnTo>
                      <a:lnTo>
                        <a:pt x="180" y="110"/>
                      </a:lnTo>
                      <a:lnTo>
                        <a:pt x="180" y="111"/>
                      </a:lnTo>
                      <a:lnTo>
                        <a:pt x="181" y="113"/>
                      </a:lnTo>
                      <a:lnTo>
                        <a:pt x="184" y="114"/>
                      </a:lnTo>
                      <a:lnTo>
                        <a:pt x="187" y="114"/>
                      </a:lnTo>
                      <a:lnTo>
                        <a:pt x="188" y="110"/>
                      </a:lnTo>
                      <a:lnTo>
                        <a:pt x="190" y="104"/>
                      </a:lnTo>
                      <a:lnTo>
                        <a:pt x="191" y="98"/>
                      </a:lnTo>
                      <a:lnTo>
                        <a:pt x="196" y="95"/>
                      </a:lnTo>
                      <a:lnTo>
                        <a:pt x="200" y="95"/>
                      </a:lnTo>
                      <a:lnTo>
                        <a:pt x="204" y="95"/>
                      </a:lnTo>
                      <a:lnTo>
                        <a:pt x="210" y="95"/>
                      </a:lnTo>
                      <a:lnTo>
                        <a:pt x="217" y="95"/>
                      </a:lnTo>
                      <a:lnTo>
                        <a:pt x="224" y="98"/>
                      </a:lnTo>
                      <a:lnTo>
                        <a:pt x="232" y="101"/>
                      </a:lnTo>
                      <a:lnTo>
                        <a:pt x="239" y="104"/>
                      </a:lnTo>
                      <a:lnTo>
                        <a:pt x="245" y="110"/>
                      </a:lnTo>
                      <a:lnTo>
                        <a:pt x="253" y="117"/>
                      </a:lnTo>
                      <a:lnTo>
                        <a:pt x="263" y="124"/>
                      </a:lnTo>
                      <a:lnTo>
                        <a:pt x="276" y="133"/>
                      </a:lnTo>
                      <a:lnTo>
                        <a:pt x="288" y="142"/>
                      </a:lnTo>
                      <a:lnTo>
                        <a:pt x="301" y="149"/>
                      </a:lnTo>
                      <a:lnTo>
                        <a:pt x="311" y="154"/>
                      </a:lnTo>
                      <a:lnTo>
                        <a:pt x="318" y="159"/>
                      </a:lnTo>
                      <a:lnTo>
                        <a:pt x="322" y="159"/>
                      </a:lnTo>
                      <a:lnTo>
                        <a:pt x="325" y="153"/>
                      </a:lnTo>
                      <a:lnTo>
                        <a:pt x="322" y="144"/>
                      </a:lnTo>
                      <a:lnTo>
                        <a:pt x="315" y="136"/>
                      </a:lnTo>
                      <a:lnTo>
                        <a:pt x="307" y="124"/>
                      </a:lnTo>
                      <a:lnTo>
                        <a:pt x="295" y="116"/>
                      </a:lnTo>
                      <a:lnTo>
                        <a:pt x="286" y="107"/>
                      </a:lnTo>
                      <a:lnTo>
                        <a:pt x="279" y="101"/>
                      </a:lnTo>
                      <a:lnTo>
                        <a:pt x="276" y="100"/>
                      </a:lnTo>
                      <a:lnTo>
                        <a:pt x="207" y="31"/>
                      </a:lnTo>
                      <a:lnTo>
                        <a:pt x="204" y="23"/>
                      </a:lnTo>
                      <a:lnTo>
                        <a:pt x="203" y="21"/>
                      </a:lnTo>
                      <a:lnTo>
                        <a:pt x="199" y="18"/>
                      </a:lnTo>
                      <a:lnTo>
                        <a:pt x="190" y="12"/>
                      </a:lnTo>
                      <a:lnTo>
                        <a:pt x="183" y="9"/>
                      </a:lnTo>
                      <a:lnTo>
                        <a:pt x="173" y="5"/>
                      </a:lnTo>
                      <a:lnTo>
                        <a:pt x="163" y="3"/>
                      </a:lnTo>
                      <a:lnTo>
                        <a:pt x="151" y="0"/>
                      </a:lnTo>
                      <a:lnTo>
                        <a:pt x="139" y="0"/>
                      </a:lnTo>
                      <a:lnTo>
                        <a:pt x="128" y="2"/>
                      </a:lnTo>
                      <a:lnTo>
                        <a:pt x="118" y="6"/>
                      </a:lnTo>
                      <a:lnTo>
                        <a:pt x="109" y="12"/>
                      </a:lnTo>
                      <a:lnTo>
                        <a:pt x="99" y="21"/>
                      </a:lnTo>
                      <a:lnTo>
                        <a:pt x="85" y="32"/>
                      </a:lnTo>
                      <a:lnTo>
                        <a:pt x="69" y="46"/>
                      </a:lnTo>
                      <a:lnTo>
                        <a:pt x="52" y="62"/>
                      </a:lnTo>
                      <a:lnTo>
                        <a:pt x="34" y="80"/>
                      </a:lnTo>
                      <a:lnTo>
                        <a:pt x="20" y="100"/>
                      </a:lnTo>
                      <a:lnTo>
                        <a:pt x="7" y="120"/>
                      </a:lnTo>
                      <a:lnTo>
                        <a:pt x="0" y="14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21" name="Freeform 46"/>
                <p:cNvSpPr>
                  <a:spLocks/>
                </p:cNvSpPr>
                <p:nvPr/>
              </p:nvSpPr>
              <p:spPr bwMode="auto">
                <a:xfrm>
                  <a:off x="7781" y="3127"/>
                  <a:ext cx="564" cy="853"/>
                </a:xfrm>
                <a:custGeom>
                  <a:avLst/>
                  <a:gdLst>
                    <a:gd name="T0" fmla="*/ 4 w 618"/>
                    <a:gd name="T1" fmla="*/ 199 h 936"/>
                    <a:gd name="T2" fmla="*/ 9 w 618"/>
                    <a:gd name="T3" fmla="*/ 271 h 936"/>
                    <a:gd name="T4" fmla="*/ 22 w 618"/>
                    <a:gd name="T5" fmla="*/ 245 h 936"/>
                    <a:gd name="T6" fmla="*/ 31 w 618"/>
                    <a:gd name="T7" fmla="*/ 202 h 936"/>
                    <a:gd name="T8" fmla="*/ 47 w 618"/>
                    <a:gd name="T9" fmla="*/ 159 h 936"/>
                    <a:gd name="T10" fmla="*/ 57 w 618"/>
                    <a:gd name="T11" fmla="*/ 154 h 936"/>
                    <a:gd name="T12" fmla="*/ 52 w 618"/>
                    <a:gd name="T13" fmla="*/ 216 h 936"/>
                    <a:gd name="T14" fmla="*/ 47 w 618"/>
                    <a:gd name="T15" fmla="*/ 278 h 936"/>
                    <a:gd name="T16" fmla="*/ 57 w 618"/>
                    <a:gd name="T17" fmla="*/ 271 h 936"/>
                    <a:gd name="T18" fmla="*/ 67 w 618"/>
                    <a:gd name="T19" fmla="*/ 266 h 936"/>
                    <a:gd name="T20" fmla="*/ 78 w 618"/>
                    <a:gd name="T21" fmla="*/ 324 h 936"/>
                    <a:gd name="T22" fmla="*/ 90 w 618"/>
                    <a:gd name="T23" fmla="*/ 310 h 936"/>
                    <a:gd name="T24" fmla="*/ 100 w 618"/>
                    <a:gd name="T25" fmla="*/ 285 h 936"/>
                    <a:gd name="T26" fmla="*/ 109 w 618"/>
                    <a:gd name="T27" fmla="*/ 277 h 936"/>
                    <a:gd name="T28" fmla="*/ 112 w 618"/>
                    <a:gd name="T29" fmla="*/ 278 h 936"/>
                    <a:gd name="T30" fmla="*/ 114 w 618"/>
                    <a:gd name="T31" fmla="*/ 248 h 936"/>
                    <a:gd name="T32" fmla="*/ 129 w 618"/>
                    <a:gd name="T33" fmla="*/ 269 h 936"/>
                    <a:gd name="T34" fmla="*/ 131 w 618"/>
                    <a:gd name="T35" fmla="*/ 295 h 936"/>
                    <a:gd name="T36" fmla="*/ 141 w 618"/>
                    <a:gd name="T37" fmla="*/ 286 h 936"/>
                    <a:gd name="T38" fmla="*/ 148 w 618"/>
                    <a:gd name="T39" fmla="*/ 285 h 936"/>
                    <a:gd name="T40" fmla="*/ 148 w 618"/>
                    <a:gd name="T41" fmla="*/ 292 h 936"/>
                    <a:gd name="T42" fmla="*/ 135 w 618"/>
                    <a:gd name="T43" fmla="*/ 306 h 936"/>
                    <a:gd name="T44" fmla="*/ 130 w 618"/>
                    <a:gd name="T45" fmla="*/ 320 h 936"/>
                    <a:gd name="T46" fmla="*/ 135 w 618"/>
                    <a:gd name="T47" fmla="*/ 324 h 936"/>
                    <a:gd name="T48" fmla="*/ 146 w 618"/>
                    <a:gd name="T49" fmla="*/ 324 h 936"/>
                    <a:gd name="T50" fmla="*/ 147 w 618"/>
                    <a:gd name="T51" fmla="*/ 332 h 936"/>
                    <a:gd name="T52" fmla="*/ 136 w 618"/>
                    <a:gd name="T53" fmla="*/ 351 h 936"/>
                    <a:gd name="T54" fmla="*/ 131 w 618"/>
                    <a:gd name="T55" fmla="*/ 368 h 936"/>
                    <a:gd name="T56" fmla="*/ 141 w 618"/>
                    <a:gd name="T57" fmla="*/ 368 h 936"/>
                    <a:gd name="T58" fmla="*/ 151 w 618"/>
                    <a:gd name="T59" fmla="*/ 365 h 936"/>
                    <a:gd name="T60" fmla="*/ 162 w 618"/>
                    <a:gd name="T61" fmla="*/ 341 h 936"/>
                    <a:gd name="T62" fmla="*/ 198 w 618"/>
                    <a:gd name="T63" fmla="*/ 297 h 936"/>
                    <a:gd name="T64" fmla="*/ 235 w 618"/>
                    <a:gd name="T65" fmla="*/ 283 h 936"/>
                    <a:gd name="T66" fmla="*/ 245 w 618"/>
                    <a:gd name="T67" fmla="*/ 283 h 936"/>
                    <a:gd name="T68" fmla="*/ 248 w 618"/>
                    <a:gd name="T69" fmla="*/ 284 h 936"/>
                    <a:gd name="T70" fmla="*/ 246 w 618"/>
                    <a:gd name="T71" fmla="*/ 272 h 936"/>
                    <a:gd name="T72" fmla="*/ 228 w 618"/>
                    <a:gd name="T73" fmla="*/ 254 h 936"/>
                    <a:gd name="T74" fmla="*/ 218 w 618"/>
                    <a:gd name="T75" fmla="*/ 244 h 936"/>
                    <a:gd name="T76" fmla="*/ 211 w 618"/>
                    <a:gd name="T77" fmla="*/ 235 h 936"/>
                    <a:gd name="T78" fmla="*/ 204 w 618"/>
                    <a:gd name="T79" fmla="*/ 236 h 936"/>
                    <a:gd name="T80" fmla="*/ 190 w 618"/>
                    <a:gd name="T81" fmla="*/ 229 h 936"/>
                    <a:gd name="T82" fmla="*/ 182 w 618"/>
                    <a:gd name="T83" fmla="*/ 207 h 936"/>
                    <a:gd name="T84" fmla="*/ 174 w 618"/>
                    <a:gd name="T85" fmla="*/ 184 h 936"/>
                    <a:gd name="T86" fmla="*/ 166 w 618"/>
                    <a:gd name="T87" fmla="*/ 171 h 936"/>
                    <a:gd name="T88" fmla="*/ 150 w 618"/>
                    <a:gd name="T89" fmla="*/ 142 h 936"/>
                    <a:gd name="T90" fmla="*/ 130 w 618"/>
                    <a:gd name="T91" fmla="*/ 123 h 936"/>
                    <a:gd name="T92" fmla="*/ 127 w 618"/>
                    <a:gd name="T93" fmla="*/ 103 h 936"/>
                    <a:gd name="T94" fmla="*/ 113 w 618"/>
                    <a:gd name="T95" fmla="*/ 81 h 936"/>
                    <a:gd name="T96" fmla="*/ 90 w 618"/>
                    <a:gd name="T97" fmla="*/ 42 h 936"/>
                    <a:gd name="T98" fmla="*/ 77 w 618"/>
                    <a:gd name="T99" fmla="*/ 20 h 936"/>
                    <a:gd name="T100" fmla="*/ 5 w 618"/>
                    <a:gd name="T101" fmla="*/ 0 h 9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618"/>
                    <a:gd name="T154" fmla="*/ 0 h 936"/>
                    <a:gd name="T155" fmla="*/ 618 w 618"/>
                    <a:gd name="T156" fmla="*/ 936 h 93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618" h="936">
                      <a:moveTo>
                        <a:pt x="0" y="333"/>
                      </a:moveTo>
                      <a:lnTo>
                        <a:pt x="1" y="386"/>
                      </a:lnTo>
                      <a:lnTo>
                        <a:pt x="4" y="504"/>
                      </a:lnTo>
                      <a:lnTo>
                        <a:pt x="9" y="624"/>
                      </a:lnTo>
                      <a:lnTo>
                        <a:pt x="13" y="683"/>
                      </a:lnTo>
                      <a:lnTo>
                        <a:pt x="22" y="686"/>
                      </a:lnTo>
                      <a:lnTo>
                        <a:pt x="33" y="679"/>
                      </a:lnTo>
                      <a:lnTo>
                        <a:pt x="46" y="659"/>
                      </a:lnTo>
                      <a:lnTo>
                        <a:pt x="55" y="620"/>
                      </a:lnTo>
                      <a:lnTo>
                        <a:pt x="59" y="589"/>
                      </a:lnTo>
                      <a:lnTo>
                        <a:pt x="68" y="552"/>
                      </a:lnTo>
                      <a:lnTo>
                        <a:pt x="78" y="512"/>
                      </a:lnTo>
                      <a:lnTo>
                        <a:pt x="91" y="468"/>
                      </a:lnTo>
                      <a:lnTo>
                        <a:pt x="102" y="431"/>
                      </a:lnTo>
                      <a:lnTo>
                        <a:pt x="115" y="399"/>
                      </a:lnTo>
                      <a:lnTo>
                        <a:pt x="127" y="379"/>
                      </a:lnTo>
                      <a:lnTo>
                        <a:pt x="135" y="373"/>
                      </a:lnTo>
                      <a:lnTo>
                        <a:pt x="140" y="391"/>
                      </a:lnTo>
                      <a:lnTo>
                        <a:pt x="140" y="430"/>
                      </a:lnTo>
                      <a:lnTo>
                        <a:pt x="135" y="484"/>
                      </a:lnTo>
                      <a:lnTo>
                        <a:pt x="130" y="548"/>
                      </a:lnTo>
                      <a:lnTo>
                        <a:pt x="124" y="611"/>
                      </a:lnTo>
                      <a:lnTo>
                        <a:pt x="118" y="666"/>
                      </a:lnTo>
                      <a:lnTo>
                        <a:pt x="118" y="705"/>
                      </a:lnTo>
                      <a:lnTo>
                        <a:pt x="121" y="722"/>
                      </a:lnTo>
                      <a:lnTo>
                        <a:pt x="133" y="713"/>
                      </a:lnTo>
                      <a:lnTo>
                        <a:pt x="140" y="686"/>
                      </a:lnTo>
                      <a:lnTo>
                        <a:pt x="145" y="659"/>
                      </a:lnTo>
                      <a:lnTo>
                        <a:pt x="156" y="647"/>
                      </a:lnTo>
                      <a:lnTo>
                        <a:pt x="166" y="673"/>
                      </a:lnTo>
                      <a:lnTo>
                        <a:pt x="173" y="731"/>
                      </a:lnTo>
                      <a:lnTo>
                        <a:pt x="182" y="790"/>
                      </a:lnTo>
                      <a:lnTo>
                        <a:pt x="196" y="818"/>
                      </a:lnTo>
                      <a:lnTo>
                        <a:pt x="205" y="816"/>
                      </a:lnTo>
                      <a:lnTo>
                        <a:pt x="215" y="803"/>
                      </a:lnTo>
                      <a:lnTo>
                        <a:pt x="223" y="785"/>
                      </a:lnTo>
                      <a:lnTo>
                        <a:pt x="232" y="764"/>
                      </a:lnTo>
                      <a:lnTo>
                        <a:pt x="241" y="742"/>
                      </a:lnTo>
                      <a:lnTo>
                        <a:pt x="249" y="723"/>
                      </a:lnTo>
                      <a:lnTo>
                        <a:pt x="256" y="710"/>
                      </a:lnTo>
                      <a:lnTo>
                        <a:pt x="262" y="705"/>
                      </a:lnTo>
                      <a:lnTo>
                        <a:pt x="271" y="703"/>
                      </a:lnTo>
                      <a:lnTo>
                        <a:pt x="277" y="703"/>
                      </a:lnTo>
                      <a:lnTo>
                        <a:pt x="279" y="705"/>
                      </a:lnTo>
                      <a:lnTo>
                        <a:pt x="281" y="705"/>
                      </a:lnTo>
                      <a:lnTo>
                        <a:pt x="281" y="690"/>
                      </a:lnTo>
                      <a:lnTo>
                        <a:pt x="281" y="659"/>
                      </a:lnTo>
                      <a:lnTo>
                        <a:pt x="285" y="627"/>
                      </a:lnTo>
                      <a:lnTo>
                        <a:pt x="297" y="614"/>
                      </a:lnTo>
                      <a:lnTo>
                        <a:pt x="310" y="635"/>
                      </a:lnTo>
                      <a:lnTo>
                        <a:pt x="320" y="680"/>
                      </a:lnTo>
                      <a:lnTo>
                        <a:pt x="326" y="725"/>
                      </a:lnTo>
                      <a:lnTo>
                        <a:pt x="327" y="745"/>
                      </a:lnTo>
                      <a:lnTo>
                        <a:pt x="328" y="744"/>
                      </a:lnTo>
                      <a:lnTo>
                        <a:pt x="334" y="739"/>
                      </a:lnTo>
                      <a:lnTo>
                        <a:pt x="341" y="735"/>
                      </a:lnTo>
                      <a:lnTo>
                        <a:pt x="350" y="729"/>
                      </a:lnTo>
                      <a:lnTo>
                        <a:pt x="359" y="725"/>
                      </a:lnTo>
                      <a:lnTo>
                        <a:pt x="366" y="722"/>
                      </a:lnTo>
                      <a:lnTo>
                        <a:pt x="373" y="720"/>
                      </a:lnTo>
                      <a:lnTo>
                        <a:pt x="376" y="723"/>
                      </a:lnTo>
                      <a:lnTo>
                        <a:pt x="375" y="731"/>
                      </a:lnTo>
                      <a:lnTo>
                        <a:pt x="369" y="739"/>
                      </a:lnTo>
                      <a:lnTo>
                        <a:pt x="360" y="751"/>
                      </a:lnTo>
                      <a:lnTo>
                        <a:pt x="350" y="764"/>
                      </a:lnTo>
                      <a:lnTo>
                        <a:pt x="340" y="775"/>
                      </a:lnTo>
                      <a:lnTo>
                        <a:pt x="331" y="788"/>
                      </a:lnTo>
                      <a:lnTo>
                        <a:pt x="326" y="800"/>
                      </a:lnTo>
                      <a:lnTo>
                        <a:pt x="324" y="808"/>
                      </a:lnTo>
                      <a:lnTo>
                        <a:pt x="327" y="814"/>
                      </a:lnTo>
                      <a:lnTo>
                        <a:pt x="333" y="818"/>
                      </a:lnTo>
                      <a:lnTo>
                        <a:pt x="340" y="820"/>
                      </a:lnTo>
                      <a:lnTo>
                        <a:pt x="349" y="821"/>
                      </a:lnTo>
                      <a:lnTo>
                        <a:pt x="356" y="821"/>
                      </a:lnTo>
                      <a:lnTo>
                        <a:pt x="363" y="823"/>
                      </a:lnTo>
                      <a:lnTo>
                        <a:pt x="366" y="826"/>
                      </a:lnTo>
                      <a:lnTo>
                        <a:pt x="367" y="830"/>
                      </a:lnTo>
                      <a:lnTo>
                        <a:pt x="365" y="839"/>
                      </a:lnTo>
                      <a:lnTo>
                        <a:pt x="359" y="853"/>
                      </a:lnTo>
                      <a:lnTo>
                        <a:pt x="350" y="869"/>
                      </a:lnTo>
                      <a:lnTo>
                        <a:pt x="341" y="886"/>
                      </a:lnTo>
                      <a:lnTo>
                        <a:pt x="333" y="902"/>
                      </a:lnTo>
                      <a:lnTo>
                        <a:pt x="327" y="918"/>
                      </a:lnTo>
                      <a:lnTo>
                        <a:pt x="326" y="929"/>
                      </a:lnTo>
                      <a:lnTo>
                        <a:pt x="328" y="935"/>
                      </a:lnTo>
                      <a:lnTo>
                        <a:pt x="340" y="936"/>
                      </a:lnTo>
                      <a:lnTo>
                        <a:pt x="350" y="931"/>
                      </a:lnTo>
                      <a:lnTo>
                        <a:pt x="357" y="924"/>
                      </a:lnTo>
                      <a:lnTo>
                        <a:pt x="360" y="921"/>
                      </a:lnTo>
                      <a:lnTo>
                        <a:pt x="377" y="926"/>
                      </a:lnTo>
                      <a:lnTo>
                        <a:pt x="382" y="918"/>
                      </a:lnTo>
                      <a:lnTo>
                        <a:pt x="392" y="895"/>
                      </a:lnTo>
                      <a:lnTo>
                        <a:pt x="409" y="862"/>
                      </a:lnTo>
                      <a:lnTo>
                        <a:pt x="432" y="824"/>
                      </a:lnTo>
                      <a:lnTo>
                        <a:pt x="461" y="787"/>
                      </a:lnTo>
                      <a:lnTo>
                        <a:pt x="494" y="752"/>
                      </a:lnTo>
                      <a:lnTo>
                        <a:pt x="533" y="728"/>
                      </a:lnTo>
                      <a:lnTo>
                        <a:pt x="575" y="716"/>
                      </a:lnTo>
                      <a:lnTo>
                        <a:pt x="589" y="715"/>
                      </a:lnTo>
                      <a:lnTo>
                        <a:pt x="599" y="715"/>
                      </a:lnTo>
                      <a:lnTo>
                        <a:pt x="608" y="715"/>
                      </a:lnTo>
                      <a:lnTo>
                        <a:pt x="612" y="715"/>
                      </a:lnTo>
                      <a:lnTo>
                        <a:pt x="615" y="716"/>
                      </a:lnTo>
                      <a:lnTo>
                        <a:pt x="618" y="716"/>
                      </a:lnTo>
                      <a:lnTo>
                        <a:pt x="618" y="718"/>
                      </a:lnTo>
                      <a:lnTo>
                        <a:pt x="618" y="709"/>
                      </a:lnTo>
                      <a:lnTo>
                        <a:pt x="615" y="689"/>
                      </a:lnTo>
                      <a:lnTo>
                        <a:pt x="605" y="666"/>
                      </a:lnTo>
                      <a:lnTo>
                        <a:pt x="585" y="648"/>
                      </a:lnTo>
                      <a:lnTo>
                        <a:pt x="572" y="643"/>
                      </a:lnTo>
                      <a:lnTo>
                        <a:pt x="562" y="634"/>
                      </a:lnTo>
                      <a:lnTo>
                        <a:pt x="552" y="625"/>
                      </a:lnTo>
                      <a:lnTo>
                        <a:pt x="543" y="617"/>
                      </a:lnTo>
                      <a:lnTo>
                        <a:pt x="536" y="608"/>
                      </a:lnTo>
                      <a:lnTo>
                        <a:pt x="530" y="601"/>
                      </a:lnTo>
                      <a:lnTo>
                        <a:pt x="526" y="595"/>
                      </a:lnTo>
                      <a:lnTo>
                        <a:pt x="522" y="594"/>
                      </a:lnTo>
                      <a:lnTo>
                        <a:pt x="514" y="595"/>
                      </a:lnTo>
                      <a:lnTo>
                        <a:pt x="507" y="597"/>
                      </a:lnTo>
                      <a:lnTo>
                        <a:pt x="497" y="595"/>
                      </a:lnTo>
                      <a:lnTo>
                        <a:pt x="483" y="588"/>
                      </a:lnTo>
                      <a:lnTo>
                        <a:pt x="474" y="578"/>
                      </a:lnTo>
                      <a:lnTo>
                        <a:pt x="465" y="562"/>
                      </a:lnTo>
                      <a:lnTo>
                        <a:pt x="458" y="543"/>
                      </a:lnTo>
                      <a:lnTo>
                        <a:pt x="452" y="522"/>
                      </a:lnTo>
                      <a:lnTo>
                        <a:pt x="447" y="500"/>
                      </a:lnTo>
                      <a:lnTo>
                        <a:pt x="441" y="481"/>
                      </a:lnTo>
                      <a:lnTo>
                        <a:pt x="435" y="467"/>
                      </a:lnTo>
                      <a:lnTo>
                        <a:pt x="429" y="458"/>
                      </a:lnTo>
                      <a:lnTo>
                        <a:pt x="422" y="450"/>
                      </a:lnTo>
                      <a:lnTo>
                        <a:pt x="413" y="432"/>
                      </a:lnTo>
                      <a:lnTo>
                        <a:pt x="402" y="411"/>
                      </a:lnTo>
                      <a:lnTo>
                        <a:pt x="389" y="385"/>
                      </a:lnTo>
                      <a:lnTo>
                        <a:pt x="375" y="360"/>
                      </a:lnTo>
                      <a:lnTo>
                        <a:pt x="359" y="337"/>
                      </a:lnTo>
                      <a:lnTo>
                        <a:pt x="341" y="320"/>
                      </a:lnTo>
                      <a:lnTo>
                        <a:pt x="324" y="310"/>
                      </a:lnTo>
                      <a:lnTo>
                        <a:pt x="324" y="301"/>
                      </a:lnTo>
                      <a:lnTo>
                        <a:pt x="323" y="283"/>
                      </a:lnTo>
                      <a:lnTo>
                        <a:pt x="317" y="261"/>
                      </a:lnTo>
                      <a:lnTo>
                        <a:pt x="308" y="242"/>
                      </a:lnTo>
                      <a:lnTo>
                        <a:pt x="298" y="229"/>
                      </a:lnTo>
                      <a:lnTo>
                        <a:pt x="284" y="205"/>
                      </a:lnTo>
                      <a:lnTo>
                        <a:pt x="265" y="175"/>
                      </a:lnTo>
                      <a:lnTo>
                        <a:pt x="245" y="140"/>
                      </a:lnTo>
                      <a:lnTo>
                        <a:pt x="225" y="107"/>
                      </a:lnTo>
                      <a:lnTo>
                        <a:pt x="209" y="78"/>
                      </a:lnTo>
                      <a:lnTo>
                        <a:pt x="197" y="58"/>
                      </a:lnTo>
                      <a:lnTo>
                        <a:pt x="193" y="51"/>
                      </a:lnTo>
                      <a:lnTo>
                        <a:pt x="140" y="16"/>
                      </a:lnTo>
                      <a:lnTo>
                        <a:pt x="81" y="36"/>
                      </a:lnTo>
                      <a:lnTo>
                        <a:pt x="10" y="0"/>
                      </a:lnTo>
                      <a:lnTo>
                        <a:pt x="0" y="3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22" name="Freeform 47"/>
                <p:cNvSpPr>
                  <a:spLocks/>
                </p:cNvSpPr>
                <p:nvPr/>
              </p:nvSpPr>
              <p:spPr bwMode="auto">
                <a:xfrm>
                  <a:off x="7665" y="3794"/>
                  <a:ext cx="126" cy="964"/>
                </a:xfrm>
                <a:custGeom>
                  <a:avLst/>
                  <a:gdLst>
                    <a:gd name="T0" fmla="*/ 43 w 138"/>
                    <a:gd name="T1" fmla="*/ 5 h 1057"/>
                    <a:gd name="T2" fmla="*/ 43 w 138"/>
                    <a:gd name="T3" fmla="*/ 9 h 1057"/>
                    <a:gd name="T4" fmla="*/ 42 w 138"/>
                    <a:gd name="T5" fmla="*/ 18 h 1057"/>
                    <a:gd name="T6" fmla="*/ 40 w 138"/>
                    <a:gd name="T7" fmla="*/ 33 h 1057"/>
                    <a:gd name="T8" fmla="*/ 38 w 138"/>
                    <a:gd name="T9" fmla="*/ 51 h 1057"/>
                    <a:gd name="T10" fmla="*/ 35 w 138"/>
                    <a:gd name="T11" fmla="*/ 70 h 1057"/>
                    <a:gd name="T12" fmla="*/ 32 w 138"/>
                    <a:gd name="T13" fmla="*/ 89 h 1057"/>
                    <a:gd name="T14" fmla="*/ 28 w 138"/>
                    <a:gd name="T15" fmla="*/ 106 h 1057"/>
                    <a:gd name="T16" fmla="*/ 26 w 138"/>
                    <a:gd name="T17" fmla="*/ 117 h 1057"/>
                    <a:gd name="T18" fmla="*/ 21 w 138"/>
                    <a:gd name="T19" fmla="*/ 137 h 1057"/>
                    <a:gd name="T20" fmla="*/ 20 w 138"/>
                    <a:gd name="T21" fmla="*/ 154 h 1057"/>
                    <a:gd name="T22" fmla="*/ 18 w 138"/>
                    <a:gd name="T23" fmla="*/ 170 h 1057"/>
                    <a:gd name="T24" fmla="*/ 17 w 138"/>
                    <a:gd name="T25" fmla="*/ 182 h 1057"/>
                    <a:gd name="T26" fmla="*/ 16 w 138"/>
                    <a:gd name="T27" fmla="*/ 185 h 1057"/>
                    <a:gd name="T28" fmla="*/ 14 w 138"/>
                    <a:gd name="T29" fmla="*/ 192 h 1057"/>
                    <a:gd name="T30" fmla="*/ 12 w 138"/>
                    <a:gd name="T31" fmla="*/ 197 h 1057"/>
                    <a:gd name="T32" fmla="*/ 8 w 138"/>
                    <a:gd name="T33" fmla="*/ 202 h 1057"/>
                    <a:gd name="T34" fmla="*/ 5 w 138"/>
                    <a:gd name="T35" fmla="*/ 206 h 1057"/>
                    <a:gd name="T36" fmla="*/ 5 w 138"/>
                    <a:gd name="T37" fmla="*/ 212 h 1057"/>
                    <a:gd name="T38" fmla="*/ 2 w 138"/>
                    <a:gd name="T39" fmla="*/ 216 h 1057"/>
                    <a:gd name="T40" fmla="*/ 0 w 138"/>
                    <a:gd name="T41" fmla="*/ 220 h 1057"/>
                    <a:gd name="T42" fmla="*/ 5 w 138"/>
                    <a:gd name="T43" fmla="*/ 256 h 1057"/>
                    <a:gd name="T44" fmla="*/ 9 w 138"/>
                    <a:gd name="T45" fmla="*/ 326 h 1057"/>
                    <a:gd name="T46" fmla="*/ 14 w 138"/>
                    <a:gd name="T47" fmla="*/ 391 h 1057"/>
                    <a:gd name="T48" fmla="*/ 16 w 138"/>
                    <a:gd name="T49" fmla="*/ 420 h 1057"/>
                    <a:gd name="T50" fmla="*/ 30 w 138"/>
                    <a:gd name="T51" fmla="*/ 420 h 1057"/>
                    <a:gd name="T52" fmla="*/ 30 w 138"/>
                    <a:gd name="T53" fmla="*/ 412 h 1057"/>
                    <a:gd name="T54" fmla="*/ 27 w 138"/>
                    <a:gd name="T55" fmla="*/ 391 h 1057"/>
                    <a:gd name="T56" fmla="*/ 25 w 138"/>
                    <a:gd name="T57" fmla="*/ 361 h 1057"/>
                    <a:gd name="T58" fmla="*/ 21 w 138"/>
                    <a:gd name="T59" fmla="*/ 326 h 1057"/>
                    <a:gd name="T60" fmla="*/ 18 w 138"/>
                    <a:gd name="T61" fmla="*/ 289 h 1057"/>
                    <a:gd name="T62" fmla="*/ 16 w 138"/>
                    <a:gd name="T63" fmla="*/ 258 h 1057"/>
                    <a:gd name="T64" fmla="*/ 15 w 138"/>
                    <a:gd name="T65" fmla="*/ 233 h 1057"/>
                    <a:gd name="T66" fmla="*/ 16 w 138"/>
                    <a:gd name="T67" fmla="*/ 220 h 1057"/>
                    <a:gd name="T68" fmla="*/ 21 w 138"/>
                    <a:gd name="T69" fmla="*/ 212 h 1057"/>
                    <a:gd name="T70" fmla="*/ 26 w 138"/>
                    <a:gd name="T71" fmla="*/ 202 h 1057"/>
                    <a:gd name="T72" fmla="*/ 29 w 138"/>
                    <a:gd name="T73" fmla="*/ 193 h 1057"/>
                    <a:gd name="T74" fmla="*/ 30 w 138"/>
                    <a:gd name="T75" fmla="*/ 185 h 1057"/>
                    <a:gd name="T76" fmla="*/ 31 w 138"/>
                    <a:gd name="T77" fmla="*/ 176 h 1057"/>
                    <a:gd name="T78" fmla="*/ 34 w 138"/>
                    <a:gd name="T79" fmla="*/ 154 h 1057"/>
                    <a:gd name="T80" fmla="*/ 38 w 138"/>
                    <a:gd name="T81" fmla="*/ 124 h 1057"/>
                    <a:gd name="T82" fmla="*/ 43 w 138"/>
                    <a:gd name="T83" fmla="*/ 90 h 1057"/>
                    <a:gd name="T84" fmla="*/ 47 w 138"/>
                    <a:gd name="T85" fmla="*/ 57 h 1057"/>
                    <a:gd name="T86" fmla="*/ 52 w 138"/>
                    <a:gd name="T87" fmla="*/ 28 h 1057"/>
                    <a:gd name="T88" fmla="*/ 55 w 138"/>
                    <a:gd name="T89" fmla="*/ 8 h 1057"/>
                    <a:gd name="T90" fmla="*/ 56 w 138"/>
                    <a:gd name="T91" fmla="*/ 0 h 1057"/>
                    <a:gd name="T92" fmla="*/ 43 w 138"/>
                    <a:gd name="T93" fmla="*/ 5 h 1057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38"/>
                    <a:gd name="T142" fmla="*/ 0 h 1057"/>
                    <a:gd name="T143" fmla="*/ 138 w 138"/>
                    <a:gd name="T144" fmla="*/ 1057 h 1057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38" h="1057">
                      <a:moveTo>
                        <a:pt x="108" y="12"/>
                      </a:moveTo>
                      <a:lnTo>
                        <a:pt x="107" y="22"/>
                      </a:lnTo>
                      <a:lnTo>
                        <a:pt x="104" y="46"/>
                      </a:lnTo>
                      <a:lnTo>
                        <a:pt x="100" y="84"/>
                      </a:lnTo>
                      <a:lnTo>
                        <a:pt x="94" y="128"/>
                      </a:lnTo>
                      <a:lnTo>
                        <a:pt x="87" y="176"/>
                      </a:lnTo>
                      <a:lnTo>
                        <a:pt x="79" y="222"/>
                      </a:lnTo>
                      <a:lnTo>
                        <a:pt x="71" y="264"/>
                      </a:lnTo>
                      <a:lnTo>
                        <a:pt x="64" y="295"/>
                      </a:lnTo>
                      <a:lnTo>
                        <a:pt x="52" y="344"/>
                      </a:lnTo>
                      <a:lnTo>
                        <a:pt x="48" y="389"/>
                      </a:lnTo>
                      <a:lnTo>
                        <a:pt x="45" y="428"/>
                      </a:lnTo>
                      <a:lnTo>
                        <a:pt x="43" y="456"/>
                      </a:lnTo>
                      <a:lnTo>
                        <a:pt x="41" y="468"/>
                      </a:lnTo>
                      <a:lnTo>
                        <a:pt x="35" y="481"/>
                      </a:lnTo>
                      <a:lnTo>
                        <a:pt x="28" y="494"/>
                      </a:lnTo>
                      <a:lnTo>
                        <a:pt x="20" y="507"/>
                      </a:lnTo>
                      <a:lnTo>
                        <a:pt x="12" y="520"/>
                      </a:lnTo>
                      <a:lnTo>
                        <a:pt x="6" y="531"/>
                      </a:lnTo>
                      <a:lnTo>
                        <a:pt x="2" y="544"/>
                      </a:lnTo>
                      <a:lnTo>
                        <a:pt x="0" y="554"/>
                      </a:lnTo>
                      <a:lnTo>
                        <a:pt x="9" y="645"/>
                      </a:lnTo>
                      <a:lnTo>
                        <a:pt x="22" y="817"/>
                      </a:lnTo>
                      <a:lnTo>
                        <a:pt x="35" y="982"/>
                      </a:lnTo>
                      <a:lnTo>
                        <a:pt x="41" y="1057"/>
                      </a:lnTo>
                      <a:lnTo>
                        <a:pt x="75" y="1057"/>
                      </a:lnTo>
                      <a:lnTo>
                        <a:pt x="74" y="1037"/>
                      </a:lnTo>
                      <a:lnTo>
                        <a:pt x="68" y="984"/>
                      </a:lnTo>
                      <a:lnTo>
                        <a:pt x="61" y="906"/>
                      </a:lnTo>
                      <a:lnTo>
                        <a:pt x="52" y="818"/>
                      </a:lnTo>
                      <a:lnTo>
                        <a:pt x="45" y="727"/>
                      </a:lnTo>
                      <a:lnTo>
                        <a:pt x="39" y="647"/>
                      </a:lnTo>
                      <a:lnTo>
                        <a:pt x="38" y="585"/>
                      </a:lnTo>
                      <a:lnTo>
                        <a:pt x="41" y="554"/>
                      </a:lnTo>
                      <a:lnTo>
                        <a:pt x="52" y="530"/>
                      </a:lnTo>
                      <a:lnTo>
                        <a:pt x="64" y="507"/>
                      </a:lnTo>
                      <a:lnTo>
                        <a:pt x="72" y="485"/>
                      </a:lnTo>
                      <a:lnTo>
                        <a:pt x="75" y="468"/>
                      </a:lnTo>
                      <a:lnTo>
                        <a:pt x="78" y="442"/>
                      </a:lnTo>
                      <a:lnTo>
                        <a:pt x="85" y="386"/>
                      </a:lnTo>
                      <a:lnTo>
                        <a:pt x="95" y="311"/>
                      </a:lnTo>
                      <a:lnTo>
                        <a:pt x="107" y="226"/>
                      </a:lnTo>
                      <a:lnTo>
                        <a:pt x="118" y="143"/>
                      </a:lnTo>
                      <a:lnTo>
                        <a:pt x="128" y="71"/>
                      </a:lnTo>
                      <a:lnTo>
                        <a:pt x="136" y="19"/>
                      </a:lnTo>
                      <a:lnTo>
                        <a:pt x="138" y="0"/>
                      </a:lnTo>
                      <a:lnTo>
                        <a:pt x="108" y="12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223" name="Freeform 48"/>
                <p:cNvSpPr>
                  <a:spLocks/>
                </p:cNvSpPr>
                <p:nvPr/>
              </p:nvSpPr>
              <p:spPr bwMode="auto">
                <a:xfrm>
                  <a:off x="7384" y="3118"/>
                  <a:ext cx="493" cy="347"/>
                </a:xfrm>
                <a:custGeom>
                  <a:avLst/>
                  <a:gdLst>
                    <a:gd name="T0" fmla="*/ 172 w 540"/>
                    <a:gd name="T1" fmla="*/ 11 h 381"/>
                    <a:gd name="T2" fmla="*/ 173 w 540"/>
                    <a:gd name="T3" fmla="*/ 59 h 381"/>
                    <a:gd name="T4" fmla="*/ 170 w 540"/>
                    <a:gd name="T5" fmla="*/ 80 h 381"/>
                    <a:gd name="T6" fmla="*/ 163 w 540"/>
                    <a:gd name="T7" fmla="*/ 97 h 381"/>
                    <a:gd name="T8" fmla="*/ 157 w 540"/>
                    <a:gd name="T9" fmla="*/ 110 h 381"/>
                    <a:gd name="T10" fmla="*/ 152 w 540"/>
                    <a:gd name="T11" fmla="*/ 119 h 381"/>
                    <a:gd name="T12" fmla="*/ 152 w 540"/>
                    <a:gd name="T13" fmla="*/ 123 h 381"/>
                    <a:gd name="T14" fmla="*/ 156 w 540"/>
                    <a:gd name="T15" fmla="*/ 133 h 381"/>
                    <a:gd name="T16" fmla="*/ 153 w 540"/>
                    <a:gd name="T17" fmla="*/ 138 h 381"/>
                    <a:gd name="T18" fmla="*/ 139 w 540"/>
                    <a:gd name="T19" fmla="*/ 138 h 381"/>
                    <a:gd name="T20" fmla="*/ 120 w 540"/>
                    <a:gd name="T21" fmla="*/ 137 h 381"/>
                    <a:gd name="T22" fmla="*/ 105 w 540"/>
                    <a:gd name="T23" fmla="*/ 135 h 381"/>
                    <a:gd name="T24" fmla="*/ 103 w 540"/>
                    <a:gd name="T25" fmla="*/ 134 h 381"/>
                    <a:gd name="T26" fmla="*/ 110 w 540"/>
                    <a:gd name="T27" fmla="*/ 125 h 381"/>
                    <a:gd name="T28" fmla="*/ 116 w 540"/>
                    <a:gd name="T29" fmla="*/ 112 h 381"/>
                    <a:gd name="T30" fmla="*/ 119 w 540"/>
                    <a:gd name="T31" fmla="*/ 101 h 381"/>
                    <a:gd name="T32" fmla="*/ 113 w 540"/>
                    <a:gd name="T33" fmla="*/ 98 h 381"/>
                    <a:gd name="T34" fmla="*/ 103 w 540"/>
                    <a:gd name="T35" fmla="*/ 107 h 381"/>
                    <a:gd name="T36" fmla="*/ 91 w 540"/>
                    <a:gd name="T37" fmla="*/ 119 h 381"/>
                    <a:gd name="T38" fmla="*/ 81 w 540"/>
                    <a:gd name="T39" fmla="*/ 128 h 381"/>
                    <a:gd name="T40" fmla="*/ 70 w 540"/>
                    <a:gd name="T41" fmla="*/ 130 h 381"/>
                    <a:gd name="T42" fmla="*/ 52 w 540"/>
                    <a:gd name="T43" fmla="*/ 123 h 381"/>
                    <a:gd name="T44" fmla="*/ 30 w 540"/>
                    <a:gd name="T45" fmla="*/ 113 h 381"/>
                    <a:gd name="T46" fmla="*/ 10 w 540"/>
                    <a:gd name="T47" fmla="*/ 98 h 381"/>
                    <a:gd name="T48" fmla="*/ 0 w 540"/>
                    <a:gd name="T49" fmla="*/ 103 h 381"/>
                    <a:gd name="T50" fmla="*/ 8 w 540"/>
                    <a:gd name="T51" fmla="*/ 108 h 381"/>
                    <a:gd name="T52" fmla="*/ 30 w 540"/>
                    <a:gd name="T53" fmla="*/ 123 h 381"/>
                    <a:gd name="T54" fmla="*/ 58 w 540"/>
                    <a:gd name="T55" fmla="*/ 137 h 381"/>
                    <a:gd name="T56" fmla="*/ 91 w 540"/>
                    <a:gd name="T57" fmla="*/ 144 h 381"/>
                    <a:gd name="T58" fmla="*/ 100 w 540"/>
                    <a:gd name="T59" fmla="*/ 145 h 381"/>
                    <a:gd name="T60" fmla="*/ 124 w 540"/>
                    <a:gd name="T61" fmla="*/ 148 h 381"/>
                    <a:gd name="T62" fmla="*/ 148 w 540"/>
                    <a:gd name="T63" fmla="*/ 150 h 381"/>
                    <a:gd name="T64" fmla="*/ 163 w 540"/>
                    <a:gd name="T65" fmla="*/ 148 h 381"/>
                    <a:gd name="T66" fmla="*/ 170 w 540"/>
                    <a:gd name="T67" fmla="*/ 143 h 381"/>
                    <a:gd name="T68" fmla="*/ 178 w 540"/>
                    <a:gd name="T69" fmla="*/ 135 h 381"/>
                    <a:gd name="T70" fmla="*/ 184 w 540"/>
                    <a:gd name="T71" fmla="*/ 128 h 381"/>
                    <a:gd name="T72" fmla="*/ 186 w 540"/>
                    <a:gd name="T73" fmla="*/ 125 h 381"/>
                    <a:gd name="T74" fmla="*/ 187 w 540"/>
                    <a:gd name="T75" fmla="*/ 27 h 381"/>
                    <a:gd name="T76" fmla="*/ 179 w 540"/>
                    <a:gd name="T77" fmla="*/ 13 h 381"/>
                    <a:gd name="T78" fmla="*/ 181 w 540"/>
                    <a:gd name="T79" fmla="*/ 12 h 381"/>
                    <a:gd name="T80" fmla="*/ 188 w 540"/>
                    <a:gd name="T81" fmla="*/ 16 h 381"/>
                    <a:gd name="T82" fmla="*/ 198 w 540"/>
                    <a:gd name="T83" fmla="*/ 21 h 381"/>
                    <a:gd name="T84" fmla="*/ 209 w 540"/>
                    <a:gd name="T85" fmla="*/ 23 h 381"/>
                    <a:gd name="T86" fmla="*/ 216 w 540"/>
                    <a:gd name="T87" fmla="*/ 19 h 381"/>
                    <a:gd name="T88" fmla="*/ 215 w 540"/>
                    <a:gd name="T89" fmla="*/ 16 h 381"/>
                    <a:gd name="T90" fmla="*/ 197 w 540"/>
                    <a:gd name="T91" fmla="*/ 10 h 381"/>
                    <a:gd name="T92" fmla="*/ 171 w 540"/>
                    <a:gd name="T93" fmla="*/ 0 h 381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40"/>
                    <a:gd name="T142" fmla="*/ 0 h 381"/>
                    <a:gd name="T143" fmla="*/ 540 w 540"/>
                    <a:gd name="T144" fmla="*/ 381 h 381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40" h="381">
                      <a:moveTo>
                        <a:pt x="425" y="0"/>
                      </a:moveTo>
                      <a:lnTo>
                        <a:pt x="426" y="26"/>
                      </a:lnTo>
                      <a:lnTo>
                        <a:pt x="431" y="84"/>
                      </a:lnTo>
                      <a:lnTo>
                        <a:pt x="432" y="149"/>
                      </a:lnTo>
                      <a:lnTo>
                        <a:pt x="428" y="192"/>
                      </a:lnTo>
                      <a:lnTo>
                        <a:pt x="422" y="206"/>
                      </a:lnTo>
                      <a:lnTo>
                        <a:pt x="415" y="225"/>
                      </a:lnTo>
                      <a:lnTo>
                        <a:pt x="406" y="244"/>
                      </a:lnTo>
                      <a:lnTo>
                        <a:pt x="397" y="262"/>
                      </a:lnTo>
                      <a:lnTo>
                        <a:pt x="389" y="281"/>
                      </a:lnTo>
                      <a:lnTo>
                        <a:pt x="383" y="296"/>
                      </a:lnTo>
                      <a:lnTo>
                        <a:pt x="377" y="306"/>
                      </a:lnTo>
                      <a:lnTo>
                        <a:pt x="376" y="309"/>
                      </a:lnTo>
                      <a:lnTo>
                        <a:pt x="379" y="313"/>
                      </a:lnTo>
                      <a:lnTo>
                        <a:pt x="383" y="324"/>
                      </a:lnTo>
                      <a:lnTo>
                        <a:pt x="387" y="339"/>
                      </a:lnTo>
                      <a:lnTo>
                        <a:pt x="387" y="349"/>
                      </a:lnTo>
                      <a:lnTo>
                        <a:pt x="380" y="352"/>
                      </a:lnTo>
                      <a:lnTo>
                        <a:pt x="366" y="352"/>
                      </a:lnTo>
                      <a:lnTo>
                        <a:pt x="344" y="352"/>
                      </a:lnTo>
                      <a:lnTo>
                        <a:pt x="320" y="350"/>
                      </a:lnTo>
                      <a:lnTo>
                        <a:pt x="297" y="349"/>
                      </a:lnTo>
                      <a:lnTo>
                        <a:pt x="275" y="346"/>
                      </a:lnTo>
                      <a:lnTo>
                        <a:pt x="261" y="345"/>
                      </a:lnTo>
                      <a:lnTo>
                        <a:pt x="255" y="345"/>
                      </a:lnTo>
                      <a:lnTo>
                        <a:pt x="258" y="340"/>
                      </a:lnTo>
                      <a:lnTo>
                        <a:pt x="262" y="332"/>
                      </a:lnTo>
                      <a:lnTo>
                        <a:pt x="271" y="317"/>
                      </a:lnTo>
                      <a:lnTo>
                        <a:pt x="279" y="300"/>
                      </a:lnTo>
                      <a:lnTo>
                        <a:pt x="287" y="284"/>
                      </a:lnTo>
                      <a:lnTo>
                        <a:pt x="292" y="268"/>
                      </a:lnTo>
                      <a:lnTo>
                        <a:pt x="294" y="257"/>
                      </a:lnTo>
                      <a:lnTo>
                        <a:pt x="291" y="251"/>
                      </a:lnTo>
                      <a:lnTo>
                        <a:pt x="282" y="252"/>
                      </a:lnTo>
                      <a:lnTo>
                        <a:pt x="271" y="261"/>
                      </a:lnTo>
                      <a:lnTo>
                        <a:pt x="258" y="273"/>
                      </a:lnTo>
                      <a:lnTo>
                        <a:pt x="242" y="288"/>
                      </a:lnTo>
                      <a:lnTo>
                        <a:pt x="226" y="303"/>
                      </a:lnTo>
                      <a:lnTo>
                        <a:pt x="212" y="316"/>
                      </a:lnTo>
                      <a:lnTo>
                        <a:pt x="199" y="326"/>
                      </a:lnTo>
                      <a:lnTo>
                        <a:pt x="189" y="330"/>
                      </a:lnTo>
                      <a:lnTo>
                        <a:pt x="176" y="329"/>
                      </a:lnTo>
                      <a:lnTo>
                        <a:pt x="155" y="323"/>
                      </a:lnTo>
                      <a:lnTo>
                        <a:pt x="129" y="314"/>
                      </a:lnTo>
                      <a:lnTo>
                        <a:pt x="101" y="301"/>
                      </a:lnTo>
                      <a:lnTo>
                        <a:pt x="73" y="287"/>
                      </a:lnTo>
                      <a:lnTo>
                        <a:pt x="46" y="270"/>
                      </a:lnTo>
                      <a:lnTo>
                        <a:pt x="24" y="251"/>
                      </a:lnTo>
                      <a:lnTo>
                        <a:pt x="8" y="231"/>
                      </a:lnTo>
                      <a:lnTo>
                        <a:pt x="0" y="261"/>
                      </a:lnTo>
                      <a:lnTo>
                        <a:pt x="6" y="265"/>
                      </a:lnTo>
                      <a:lnTo>
                        <a:pt x="20" y="277"/>
                      </a:lnTo>
                      <a:lnTo>
                        <a:pt x="43" y="293"/>
                      </a:lnTo>
                      <a:lnTo>
                        <a:pt x="73" y="311"/>
                      </a:lnTo>
                      <a:lnTo>
                        <a:pt x="108" y="330"/>
                      </a:lnTo>
                      <a:lnTo>
                        <a:pt x="145" y="347"/>
                      </a:lnTo>
                      <a:lnTo>
                        <a:pt x="186" y="360"/>
                      </a:lnTo>
                      <a:lnTo>
                        <a:pt x="227" y="368"/>
                      </a:lnTo>
                      <a:lnTo>
                        <a:pt x="235" y="369"/>
                      </a:lnTo>
                      <a:lnTo>
                        <a:pt x="252" y="370"/>
                      </a:lnTo>
                      <a:lnTo>
                        <a:pt x="278" y="373"/>
                      </a:lnTo>
                      <a:lnTo>
                        <a:pt x="308" y="376"/>
                      </a:lnTo>
                      <a:lnTo>
                        <a:pt x="338" y="379"/>
                      </a:lnTo>
                      <a:lnTo>
                        <a:pt x="367" y="381"/>
                      </a:lnTo>
                      <a:lnTo>
                        <a:pt x="390" y="379"/>
                      </a:lnTo>
                      <a:lnTo>
                        <a:pt x="405" y="376"/>
                      </a:lnTo>
                      <a:lnTo>
                        <a:pt x="413" y="369"/>
                      </a:lnTo>
                      <a:lnTo>
                        <a:pt x="422" y="362"/>
                      </a:lnTo>
                      <a:lnTo>
                        <a:pt x="432" y="352"/>
                      </a:lnTo>
                      <a:lnTo>
                        <a:pt x="441" y="343"/>
                      </a:lnTo>
                      <a:lnTo>
                        <a:pt x="449" y="334"/>
                      </a:lnTo>
                      <a:lnTo>
                        <a:pt x="457" y="327"/>
                      </a:lnTo>
                      <a:lnTo>
                        <a:pt x="461" y="321"/>
                      </a:lnTo>
                      <a:lnTo>
                        <a:pt x="462" y="320"/>
                      </a:lnTo>
                      <a:lnTo>
                        <a:pt x="470" y="78"/>
                      </a:lnTo>
                      <a:lnTo>
                        <a:pt x="465" y="69"/>
                      </a:lnTo>
                      <a:lnTo>
                        <a:pt x="457" y="51"/>
                      </a:lnTo>
                      <a:lnTo>
                        <a:pt x="449" y="32"/>
                      </a:lnTo>
                      <a:lnTo>
                        <a:pt x="446" y="26"/>
                      </a:lnTo>
                      <a:lnTo>
                        <a:pt x="451" y="29"/>
                      </a:lnTo>
                      <a:lnTo>
                        <a:pt x="458" y="33"/>
                      </a:lnTo>
                      <a:lnTo>
                        <a:pt x="468" y="41"/>
                      </a:lnTo>
                      <a:lnTo>
                        <a:pt x="481" y="46"/>
                      </a:lnTo>
                      <a:lnTo>
                        <a:pt x="494" y="52"/>
                      </a:lnTo>
                      <a:lnTo>
                        <a:pt x="507" y="55"/>
                      </a:lnTo>
                      <a:lnTo>
                        <a:pt x="520" y="57"/>
                      </a:lnTo>
                      <a:lnTo>
                        <a:pt x="531" y="54"/>
                      </a:lnTo>
                      <a:lnTo>
                        <a:pt x="540" y="48"/>
                      </a:lnTo>
                      <a:lnTo>
                        <a:pt x="540" y="44"/>
                      </a:lnTo>
                      <a:lnTo>
                        <a:pt x="537" y="41"/>
                      </a:lnTo>
                      <a:lnTo>
                        <a:pt x="534" y="39"/>
                      </a:lnTo>
                      <a:lnTo>
                        <a:pt x="493" y="25"/>
                      </a:lnTo>
                      <a:lnTo>
                        <a:pt x="487" y="3"/>
                      </a:lnTo>
                      <a:lnTo>
                        <a:pt x="425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5158" name="Group 49"/>
              <p:cNvGrpSpPr>
                <a:grpSpLocks/>
              </p:cNvGrpSpPr>
              <p:nvPr/>
            </p:nvGrpSpPr>
            <p:grpSpPr bwMode="auto">
              <a:xfrm>
                <a:off x="11016" y="5381"/>
                <a:ext cx="1374" cy="1530"/>
                <a:chOff x="3681" y="3474"/>
                <a:chExt cx="2102" cy="2340"/>
              </a:xfrm>
            </p:grpSpPr>
            <p:sp>
              <p:nvSpPr>
                <p:cNvPr id="5177" name="Freeform 50"/>
                <p:cNvSpPr>
                  <a:spLocks/>
                </p:cNvSpPr>
                <p:nvPr/>
              </p:nvSpPr>
              <p:spPr bwMode="auto">
                <a:xfrm>
                  <a:off x="3681" y="3474"/>
                  <a:ext cx="2102" cy="2340"/>
                </a:xfrm>
                <a:custGeom>
                  <a:avLst/>
                  <a:gdLst>
                    <a:gd name="T0" fmla="*/ 165 w 2635"/>
                    <a:gd name="T1" fmla="*/ 219 h 2933"/>
                    <a:gd name="T2" fmla="*/ 157 w 2635"/>
                    <a:gd name="T3" fmla="*/ 268 h 2933"/>
                    <a:gd name="T4" fmla="*/ 140 w 2635"/>
                    <a:gd name="T5" fmla="*/ 271 h 2933"/>
                    <a:gd name="T6" fmla="*/ 116 w 2635"/>
                    <a:gd name="T7" fmla="*/ 244 h 2933"/>
                    <a:gd name="T8" fmla="*/ 99 w 2635"/>
                    <a:gd name="T9" fmla="*/ 215 h 2933"/>
                    <a:gd name="T10" fmla="*/ 89 w 2635"/>
                    <a:gd name="T11" fmla="*/ 207 h 2933"/>
                    <a:gd name="T12" fmla="*/ 99 w 2635"/>
                    <a:gd name="T13" fmla="*/ 190 h 2933"/>
                    <a:gd name="T14" fmla="*/ 110 w 2635"/>
                    <a:gd name="T15" fmla="*/ 197 h 2933"/>
                    <a:gd name="T16" fmla="*/ 119 w 2635"/>
                    <a:gd name="T17" fmla="*/ 197 h 2933"/>
                    <a:gd name="T18" fmla="*/ 117 w 2635"/>
                    <a:gd name="T19" fmla="*/ 203 h 2933"/>
                    <a:gd name="T20" fmla="*/ 133 w 2635"/>
                    <a:gd name="T21" fmla="*/ 204 h 2933"/>
                    <a:gd name="T22" fmla="*/ 147 w 2635"/>
                    <a:gd name="T23" fmla="*/ 203 h 2933"/>
                    <a:gd name="T24" fmla="*/ 170 w 2635"/>
                    <a:gd name="T25" fmla="*/ 204 h 2933"/>
                    <a:gd name="T26" fmla="*/ 219 w 2635"/>
                    <a:gd name="T27" fmla="*/ 200 h 2933"/>
                    <a:gd name="T28" fmla="*/ 239 w 2635"/>
                    <a:gd name="T29" fmla="*/ 194 h 2933"/>
                    <a:gd name="T30" fmla="*/ 235 w 2635"/>
                    <a:gd name="T31" fmla="*/ 184 h 2933"/>
                    <a:gd name="T32" fmla="*/ 209 w 2635"/>
                    <a:gd name="T33" fmla="*/ 179 h 2933"/>
                    <a:gd name="T34" fmla="*/ 171 w 2635"/>
                    <a:gd name="T35" fmla="*/ 178 h 2933"/>
                    <a:gd name="T36" fmla="*/ 147 w 2635"/>
                    <a:gd name="T37" fmla="*/ 180 h 2933"/>
                    <a:gd name="T38" fmla="*/ 125 w 2635"/>
                    <a:gd name="T39" fmla="*/ 178 h 2933"/>
                    <a:gd name="T40" fmla="*/ 112 w 2635"/>
                    <a:gd name="T41" fmla="*/ 174 h 2933"/>
                    <a:gd name="T42" fmla="*/ 89 w 2635"/>
                    <a:gd name="T43" fmla="*/ 167 h 2933"/>
                    <a:gd name="T44" fmla="*/ 89 w 2635"/>
                    <a:gd name="T45" fmla="*/ 142 h 2933"/>
                    <a:gd name="T46" fmla="*/ 104 w 2635"/>
                    <a:gd name="T47" fmla="*/ 156 h 2933"/>
                    <a:gd name="T48" fmla="*/ 132 w 2635"/>
                    <a:gd name="T49" fmla="*/ 172 h 2933"/>
                    <a:gd name="T50" fmla="*/ 152 w 2635"/>
                    <a:gd name="T51" fmla="*/ 180 h 2933"/>
                    <a:gd name="T52" fmla="*/ 185 w 2635"/>
                    <a:gd name="T53" fmla="*/ 178 h 2933"/>
                    <a:gd name="T54" fmla="*/ 192 w 2635"/>
                    <a:gd name="T55" fmla="*/ 172 h 2933"/>
                    <a:gd name="T56" fmla="*/ 184 w 2635"/>
                    <a:gd name="T57" fmla="*/ 162 h 2933"/>
                    <a:gd name="T58" fmla="*/ 172 w 2635"/>
                    <a:gd name="T59" fmla="*/ 167 h 2933"/>
                    <a:gd name="T60" fmla="*/ 153 w 2635"/>
                    <a:gd name="T61" fmla="*/ 153 h 2933"/>
                    <a:gd name="T62" fmla="*/ 136 w 2635"/>
                    <a:gd name="T63" fmla="*/ 137 h 2933"/>
                    <a:gd name="T64" fmla="*/ 116 w 2635"/>
                    <a:gd name="T65" fmla="*/ 127 h 2933"/>
                    <a:gd name="T66" fmla="*/ 108 w 2635"/>
                    <a:gd name="T67" fmla="*/ 115 h 2933"/>
                    <a:gd name="T68" fmla="*/ 97 w 2635"/>
                    <a:gd name="T69" fmla="*/ 95 h 2933"/>
                    <a:gd name="T70" fmla="*/ 89 w 2635"/>
                    <a:gd name="T71" fmla="*/ 82 h 2933"/>
                    <a:gd name="T72" fmla="*/ 89 w 2635"/>
                    <a:gd name="T73" fmla="*/ 74 h 2933"/>
                    <a:gd name="T74" fmla="*/ 97 w 2635"/>
                    <a:gd name="T75" fmla="*/ 64 h 2933"/>
                    <a:gd name="T76" fmla="*/ 105 w 2635"/>
                    <a:gd name="T77" fmla="*/ 62 h 2933"/>
                    <a:gd name="T78" fmla="*/ 118 w 2635"/>
                    <a:gd name="T79" fmla="*/ 52 h 2933"/>
                    <a:gd name="T80" fmla="*/ 127 w 2635"/>
                    <a:gd name="T81" fmla="*/ 47 h 2933"/>
                    <a:gd name="T82" fmla="*/ 117 w 2635"/>
                    <a:gd name="T83" fmla="*/ 32 h 2933"/>
                    <a:gd name="T84" fmla="*/ 95 w 2635"/>
                    <a:gd name="T85" fmla="*/ 2 h 2933"/>
                    <a:gd name="T86" fmla="*/ 77 w 2635"/>
                    <a:gd name="T87" fmla="*/ 2 h 2933"/>
                    <a:gd name="T88" fmla="*/ 59 w 2635"/>
                    <a:gd name="T89" fmla="*/ 11 h 2933"/>
                    <a:gd name="T90" fmla="*/ 52 w 2635"/>
                    <a:gd name="T91" fmla="*/ 33 h 2933"/>
                    <a:gd name="T92" fmla="*/ 53 w 2635"/>
                    <a:gd name="T93" fmla="*/ 46 h 2933"/>
                    <a:gd name="T94" fmla="*/ 40 w 2635"/>
                    <a:gd name="T95" fmla="*/ 53 h 2933"/>
                    <a:gd name="T96" fmla="*/ 26 w 2635"/>
                    <a:gd name="T97" fmla="*/ 71 h 2933"/>
                    <a:gd name="T98" fmla="*/ 5 w 2635"/>
                    <a:gd name="T99" fmla="*/ 106 h 2933"/>
                    <a:gd name="T100" fmla="*/ 5 w 2635"/>
                    <a:gd name="T101" fmla="*/ 180 h 2933"/>
                    <a:gd name="T102" fmla="*/ 12 w 2635"/>
                    <a:gd name="T103" fmla="*/ 190 h 2933"/>
                    <a:gd name="T104" fmla="*/ 21 w 2635"/>
                    <a:gd name="T105" fmla="*/ 228 h 2933"/>
                    <a:gd name="T106" fmla="*/ 30 w 2635"/>
                    <a:gd name="T107" fmla="*/ 254 h 2933"/>
                    <a:gd name="T108" fmla="*/ 45 w 2635"/>
                    <a:gd name="T109" fmla="*/ 272 h 2933"/>
                    <a:gd name="T110" fmla="*/ 55 w 2635"/>
                    <a:gd name="T111" fmla="*/ 283 h 2933"/>
                    <a:gd name="T112" fmla="*/ 58 w 2635"/>
                    <a:gd name="T113" fmla="*/ 291 h 2933"/>
                    <a:gd name="T114" fmla="*/ 273 w 2635"/>
                    <a:gd name="T115" fmla="*/ 294 h 2933"/>
                    <a:gd name="T116" fmla="*/ 254 w 2635"/>
                    <a:gd name="T117" fmla="*/ 274 h 2933"/>
                    <a:gd name="T118" fmla="*/ 219 w 2635"/>
                    <a:gd name="T119" fmla="*/ 267 h 2933"/>
                    <a:gd name="T120" fmla="*/ 202 w 2635"/>
                    <a:gd name="T121" fmla="*/ 266 h 2933"/>
                    <a:gd name="T122" fmla="*/ 195 w 2635"/>
                    <a:gd name="T123" fmla="*/ 219 h 2933"/>
                    <a:gd name="T124" fmla="*/ 172 w 2635"/>
                    <a:gd name="T125" fmla="*/ 204 h 2933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2635"/>
                    <a:gd name="T190" fmla="*/ 0 h 2933"/>
                    <a:gd name="T191" fmla="*/ 2635 w 2635"/>
                    <a:gd name="T192" fmla="*/ 2933 h 2933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2635" h="2933">
                      <a:moveTo>
                        <a:pt x="1653" y="1955"/>
                      </a:moveTo>
                      <a:lnTo>
                        <a:pt x="1653" y="2073"/>
                      </a:lnTo>
                      <a:lnTo>
                        <a:pt x="1642" y="2073"/>
                      </a:lnTo>
                      <a:lnTo>
                        <a:pt x="1630" y="2075"/>
                      </a:lnTo>
                      <a:lnTo>
                        <a:pt x="1620" y="2078"/>
                      </a:lnTo>
                      <a:lnTo>
                        <a:pt x="1610" y="2079"/>
                      </a:lnTo>
                      <a:lnTo>
                        <a:pt x="1601" y="2082"/>
                      </a:lnTo>
                      <a:lnTo>
                        <a:pt x="1594" y="2086"/>
                      </a:lnTo>
                      <a:lnTo>
                        <a:pt x="1587" y="2089"/>
                      </a:lnTo>
                      <a:lnTo>
                        <a:pt x="1581" y="2093"/>
                      </a:lnTo>
                      <a:lnTo>
                        <a:pt x="1581" y="2236"/>
                      </a:lnTo>
                      <a:lnTo>
                        <a:pt x="1570" y="2236"/>
                      </a:lnTo>
                      <a:lnTo>
                        <a:pt x="1558" y="2237"/>
                      </a:lnTo>
                      <a:lnTo>
                        <a:pt x="1545" y="2239"/>
                      </a:lnTo>
                      <a:lnTo>
                        <a:pt x="1535" y="2240"/>
                      </a:lnTo>
                      <a:lnTo>
                        <a:pt x="1525" y="2244"/>
                      </a:lnTo>
                      <a:lnTo>
                        <a:pt x="1517" y="2247"/>
                      </a:lnTo>
                      <a:lnTo>
                        <a:pt x="1511" y="2253"/>
                      </a:lnTo>
                      <a:lnTo>
                        <a:pt x="1507" y="2259"/>
                      </a:lnTo>
                      <a:lnTo>
                        <a:pt x="1507" y="2566"/>
                      </a:lnTo>
                      <a:lnTo>
                        <a:pt x="1501" y="2572"/>
                      </a:lnTo>
                      <a:lnTo>
                        <a:pt x="1492" y="2579"/>
                      </a:lnTo>
                      <a:lnTo>
                        <a:pt x="1482" y="2586"/>
                      </a:lnTo>
                      <a:lnTo>
                        <a:pt x="1472" y="2594"/>
                      </a:lnTo>
                      <a:lnTo>
                        <a:pt x="1461" y="2602"/>
                      </a:lnTo>
                      <a:lnTo>
                        <a:pt x="1451" y="2610"/>
                      </a:lnTo>
                      <a:lnTo>
                        <a:pt x="1442" y="2615"/>
                      </a:lnTo>
                      <a:lnTo>
                        <a:pt x="1436" y="2620"/>
                      </a:lnTo>
                      <a:lnTo>
                        <a:pt x="1356" y="2620"/>
                      </a:lnTo>
                      <a:lnTo>
                        <a:pt x="1334" y="2591"/>
                      </a:lnTo>
                      <a:lnTo>
                        <a:pt x="1311" y="2563"/>
                      </a:lnTo>
                      <a:lnTo>
                        <a:pt x="1290" y="2536"/>
                      </a:lnTo>
                      <a:lnTo>
                        <a:pt x="1268" y="2512"/>
                      </a:lnTo>
                      <a:lnTo>
                        <a:pt x="1246" y="2487"/>
                      </a:lnTo>
                      <a:lnTo>
                        <a:pt x="1226" y="2464"/>
                      </a:lnTo>
                      <a:lnTo>
                        <a:pt x="1206" y="2444"/>
                      </a:lnTo>
                      <a:lnTo>
                        <a:pt x="1189" y="2425"/>
                      </a:lnTo>
                      <a:lnTo>
                        <a:pt x="1169" y="2402"/>
                      </a:lnTo>
                      <a:lnTo>
                        <a:pt x="1143" y="2371"/>
                      </a:lnTo>
                      <a:lnTo>
                        <a:pt x="1114" y="2333"/>
                      </a:lnTo>
                      <a:lnTo>
                        <a:pt x="1083" y="2292"/>
                      </a:lnTo>
                      <a:lnTo>
                        <a:pt x="1051" y="2251"/>
                      </a:lnTo>
                      <a:lnTo>
                        <a:pt x="1022" y="2214"/>
                      </a:lnTo>
                      <a:lnTo>
                        <a:pt x="996" y="2182"/>
                      </a:lnTo>
                      <a:lnTo>
                        <a:pt x="976" y="2159"/>
                      </a:lnTo>
                      <a:lnTo>
                        <a:pt x="972" y="2145"/>
                      </a:lnTo>
                      <a:lnTo>
                        <a:pt x="968" y="2126"/>
                      </a:lnTo>
                      <a:lnTo>
                        <a:pt x="960" y="2103"/>
                      </a:lnTo>
                      <a:lnTo>
                        <a:pt x="953" y="2080"/>
                      </a:lnTo>
                      <a:lnTo>
                        <a:pt x="946" y="2057"/>
                      </a:lnTo>
                      <a:lnTo>
                        <a:pt x="939" y="2037"/>
                      </a:lnTo>
                      <a:lnTo>
                        <a:pt x="933" y="2023"/>
                      </a:lnTo>
                      <a:lnTo>
                        <a:pt x="927" y="2014"/>
                      </a:lnTo>
                      <a:lnTo>
                        <a:pt x="922" y="2010"/>
                      </a:lnTo>
                      <a:lnTo>
                        <a:pt x="913" y="2004"/>
                      </a:lnTo>
                      <a:lnTo>
                        <a:pt x="901" y="1998"/>
                      </a:lnTo>
                      <a:lnTo>
                        <a:pt x="889" y="1993"/>
                      </a:lnTo>
                      <a:lnTo>
                        <a:pt x="877" y="1987"/>
                      </a:lnTo>
                      <a:lnTo>
                        <a:pt x="867" y="1981"/>
                      </a:lnTo>
                      <a:lnTo>
                        <a:pt x="860" y="1977"/>
                      </a:lnTo>
                      <a:lnTo>
                        <a:pt x="857" y="1973"/>
                      </a:lnTo>
                      <a:lnTo>
                        <a:pt x="884" y="1876"/>
                      </a:lnTo>
                      <a:lnTo>
                        <a:pt x="835" y="1819"/>
                      </a:lnTo>
                      <a:lnTo>
                        <a:pt x="845" y="1820"/>
                      </a:lnTo>
                      <a:lnTo>
                        <a:pt x="861" y="1822"/>
                      </a:lnTo>
                      <a:lnTo>
                        <a:pt x="881" y="1822"/>
                      </a:lnTo>
                      <a:lnTo>
                        <a:pt x="901" y="1820"/>
                      </a:lnTo>
                      <a:lnTo>
                        <a:pt x="922" y="1819"/>
                      </a:lnTo>
                      <a:lnTo>
                        <a:pt x="940" y="1817"/>
                      </a:lnTo>
                      <a:lnTo>
                        <a:pt x="955" y="1816"/>
                      </a:lnTo>
                      <a:lnTo>
                        <a:pt x="963" y="1814"/>
                      </a:lnTo>
                      <a:lnTo>
                        <a:pt x="970" y="1820"/>
                      </a:lnTo>
                      <a:lnTo>
                        <a:pt x="982" y="1827"/>
                      </a:lnTo>
                      <a:lnTo>
                        <a:pt x="995" y="1836"/>
                      </a:lnTo>
                      <a:lnTo>
                        <a:pt x="1008" y="1846"/>
                      </a:lnTo>
                      <a:lnTo>
                        <a:pt x="1021" y="1856"/>
                      </a:lnTo>
                      <a:lnTo>
                        <a:pt x="1032" y="1865"/>
                      </a:lnTo>
                      <a:lnTo>
                        <a:pt x="1042" y="1872"/>
                      </a:lnTo>
                      <a:lnTo>
                        <a:pt x="1048" y="1878"/>
                      </a:lnTo>
                      <a:lnTo>
                        <a:pt x="1054" y="1881"/>
                      </a:lnTo>
                      <a:lnTo>
                        <a:pt x="1061" y="1881"/>
                      </a:lnTo>
                      <a:lnTo>
                        <a:pt x="1071" y="1878"/>
                      </a:lnTo>
                      <a:lnTo>
                        <a:pt x="1081" y="1875"/>
                      </a:lnTo>
                      <a:lnTo>
                        <a:pt x="1093" y="1872"/>
                      </a:lnTo>
                      <a:lnTo>
                        <a:pt x="1104" y="1869"/>
                      </a:lnTo>
                      <a:lnTo>
                        <a:pt x="1114" y="1868"/>
                      </a:lnTo>
                      <a:lnTo>
                        <a:pt x="1123" y="1868"/>
                      </a:lnTo>
                      <a:lnTo>
                        <a:pt x="1131" y="1872"/>
                      </a:lnTo>
                      <a:lnTo>
                        <a:pt x="1137" y="1876"/>
                      </a:lnTo>
                      <a:lnTo>
                        <a:pt x="1142" y="1882"/>
                      </a:lnTo>
                      <a:lnTo>
                        <a:pt x="1143" y="1883"/>
                      </a:lnTo>
                      <a:lnTo>
                        <a:pt x="1133" y="1886"/>
                      </a:lnTo>
                      <a:lnTo>
                        <a:pt x="1121" y="1892"/>
                      </a:lnTo>
                      <a:lnTo>
                        <a:pt x="1111" y="1901"/>
                      </a:lnTo>
                      <a:lnTo>
                        <a:pt x="1107" y="1909"/>
                      </a:lnTo>
                      <a:lnTo>
                        <a:pt x="1104" y="1918"/>
                      </a:lnTo>
                      <a:lnTo>
                        <a:pt x="1104" y="1928"/>
                      </a:lnTo>
                      <a:lnTo>
                        <a:pt x="1106" y="1938"/>
                      </a:lnTo>
                      <a:lnTo>
                        <a:pt x="1113" y="1945"/>
                      </a:lnTo>
                      <a:lnTo>
                        <a:pt x="1123" y="1948"/>
                      </a:lnTo>
                      <a:lnTo>
                        <a:pt x="1133" y="1948"/>
                      </a:lnTo>
                      <a:lnTo>
                        <a:pt x="1144" y="1947"/>
                      </a:lnTo>
                      <a:lnTo>
                        <a:pt x="1157" y="1947"/>
                      </a:lnTo>
                      <a:lnTo>
                        <a:pt x="1173" y="1947"/>
                      </a:lnTo>
                      <a:lnTo>
                        <a:pt x="1193" y="1950"/>
                      </a:lnTo>
                      <a:lnTo>
                        <a:pt x="1218" y="1957"/>
                      </a:lnTo>
                      <a:lnTo>
                        <a:pt x="1248" y="1968"/>
                      </a:lnTo>
                      <a:lnTo>
                        <a:pt x="1255" y="1965"/>
                      </a:lnTo>
                      <a:lnTo>
                        <a:pt x="1264" y="1961"/>
                      </a:lnTo>
                      <a:lnTo>
                        <a:pt x="1272" y="1957"/>
                      </a:lnTo>
                      <a:lnTo>
                        <a:pt x="1281" y="1951"/>
                      </a:lnTo>
                      <a:lnTo>
                        <a:pt x="1290" y="1945"/>
                      </a:lnTo>
                      <a:lnTo>
                        <a:pt x="1298" y="1939"/>
                      </a:lnTo>
                      <a:lnTo>
                        <a:pt x="1305" y="1932"/>
                      </a:lnTo>
                      <a:lnTo>
                        <a:pt x="1310" y="1927"/>
                      </a:lnTo>
                      <a:lnTo>
                        <a:pt x="1330" y="1932"/>
                      </a:lnTo>
                      <a:lnTo>
                        <a:pt x="1350" y="1937"/>
                      </a:lnTo>
                      <a:lnTo>
                        <a:pt x="1370" y="1941"/>
                      </a:lnTo>
                      <a:lnTo>
                        <a:pt x="1392" y="1944"/>
                      </a:lnTo>
                      <a:lnTo>
                        <a:pt x="1412" y="1947"/>
                      </a:lnTo>
                      <a:lnTo>
                        <a:pt x="1433" y="1950"/>
                      </a:lnTo>
                      <a:lnTo>
                        <a:pt x="1453" y="1951"/>
                      </a:lnTo>
                      <a:lnTo>
                        <a:pt x="1475" y="1954"/>
                      </a:lnTo>
                      <a:lnTo>
                        <a:pt x="1497" y="1955"/>
                      </a:lnTo>
                      <a:lnTo>
                        <a:pt x="1518" y="1955"/>
                      </a:lnTo>
                      <a:lnTo>
                        <a:pt x="1540" y="1957"/>
                      </a:lnTo>
                      <a:lnTo>
                        <a:pt x="1563" y="1957"/>
                      </a:lnTo>
                      <a:lnTo>
                        <a:pt x="1584" y="1957"/>
                      </a:lnTo>
                      <a:lnTo>
                        <a:pt x="1607" y="1957"/>
                      </a:lnTo>
                      <a:lnTo>
                        <a:pt x="1630" y="1955"/>
                      </a:lnTo>
                      <a:lnTo>
                        <a:pt x="1653" y="1955"/>
                      </a:lnTo>
                      <a:lnTo>
                        <a:pt x="1807" y="1950"/>
                      </a:lnTo>
                      <a:lnTo>
                        <a:pt x="1849" y="1948"/>
                      </a:lnTo>
                      <a:lnTo>
                        <a:pt x="1890" y="1947"/>
                      </a:lnTo>
                      <a:lnTo>
                        <a:pt x="1929" y="1942"/>
                      </a:lnTo>
                      <a:lnTo>
                        <a:pt x="1968" y="1939"/>
                      </a:lnTo>
                      <a:lnTo>
                        <a:pt x="2004" y="1934"/>
                      </a:lnTo>
                      <a:lnTo>
                        <a:pt x="2038" y="1928"/>
                      </a:lnTo>
                      <a:lnTo>
                        <a:pt x="2072" y="1922"/>
                      </a:lnTo>
                      <a:lnTo>
                        <a:pt x="2103" y="1916"/>
                      </a:lnTo>
                      <a:lnTo>
                        <a:pt x="2132" y="1911"/>
                      </a:lnTo>
                      <a:lnTo>
                        <a:pt x="2158" y="1904"/>
                      </a:lnTo>
                      <a:lnTo>
                        <a:pt x="2182" y="1898"/>
                      </a:lnTo>
                      <a:lnTo>
                        <a:pt x="2202" y="1891"/>
                      </a:lnTo>
                      <a:lnTo>
                        <a:pt x="2221" y="1885"/>
                      </a:lnTo>
                      <a:lnTo>
                        <a:pt x="2237" y="1879"/>
                      </a:lnTo>
                      <a:lnTo>
                        <a:pt x="2250" y="1875"/>
                      </a:lnTo>
                      <a:lnTo>
                        <a:pt x="2258" y="1870"/>
                      </a:lnTo>
                      <a:lnTo>
                        <a:pt x="2273" y="1862"/>
                      </a:lnTo>
                      <a:lnTo>
                        <a:pt x="2284" y="1852"/>
                      </a:lnTo>
                      <a:lnTo>
                        <a:pt x="2293" y="1840"/>
                      </a:lnTo>
                      <a:lnTo>
                        <a:pt x="2299" y="1829"/>
                      </a:lnTo>
                      <a:lnTo>
                        <a:pt x="2302" y="1816"/>
                      </a:lnTo>
                      <a:lnTo>
                        <a:pt x="2299" y="1804"/>
                      </a:lnTo>
                      <a:lnTo>
                        <a:pt x="2293" y="1793"/>
                      </a:lnTo>
                      <a:lnTo>
                        <a:pt x="2281" y="1781"/>
                      </a:lnTo>
                      <a:lnTo>
                        <a:pt x="2274" y="1776"/>
                      </a:lnTo>
                      <a:lnTo>
                        <a:pt x="2266" y="1770"/>
                      </a:lnTo>
                      <a:lnTo>
                        <a:pt x="2257" y="1766"/>
                      </a:lnTo>
                      <a:lnTo>
                        <a:pt x="2245" y="1760"/>
                      </a:lnTo>
                      <a:lnTo>
                        <a:pt x="2231" y="1754"/>
                      </a:lnTo>
                      <a:lnTo>
                        <a:pt x="2217" y="1750"/>
                      </a:lnTo>
                      <a:lnTo>
                        <a:pt x="2199" y="1744"/>
                      </a:lnTo>
                      <a:lnTo>
                        <a:pt x="2179" y="1738"/>
                      </a:lnTo>
                      <a:lnTo>
                        <a:pt x="2156" y="1734"/>
                      </a:lnTo>
                      <a:lnTo>
                        <a:pt x="2130" y="1730"/>
                      </a:lnTo>
                      <a:lnTo>
                        <a:pt x="2103" y="1724"/>
                      </a:lnTo>
                      <a:lnTo>
                        <a:pt x="2072" y="1720"/>
                      </a:lnTo>
                      <a:lnTo>
                        <a:pt x="2036" y="1715"/>
                      </a:lnTo>
                      <a:lnTo>
                        <a:pt x="1998" y="1711"/>
                      </a:lnTo>
                      <a:lnTo>
                        <a:pt x="1955" y="1708"/>
                      </a:lnTo>
                      <a:lnTo>
                        <a:pt x="1909" y="1704"/>
                      </a:lnTo>
                      <a:lnTo>
                        <a:pt x="1879" y="1701"/>
                      </a:lnTo>
                      <a:lnTo>
                        <a:pt x="1847" y="1701"/>
                      </a:lnTo>
                      <a:lnTo>
                        <a:pt x="1814" y="1699"/>
                      </a:lnTo>
                      <a:lnTo>
                        <a:pt x="1778" y="1701"/>
                      </a:lnTo>
                      <a:lnTo>
                        <a:pt x="1742" y="1701"/>
                      </a:lnTo>
                      <a:lnTo>
                        <a:pt x="1706" y="1702"/>
                      </a:lnTo>
                      <a:lnTo>
                        <a:pt x="1670" y="1705"/>
                      </a:lnTo>
                      <a:lnTo>
                        <a:pt x="1635" y="1707"/>
                      </a:lnTo>
                      <a:lnTo>
                        <a:pt x="1600" y="1709"/>
                      </a:lnTo>
                      <a:lnTo>
                        <a:pt x="1567" y="1712"/>
                      </a:lnTo>
                      <a:lnTo>
                        <a:pt x="1537" y="1715"/>
                      </a:lnTo>
                      <a:lnTo>
                        <a:pt x="1509" y="1718"/>
                      </a:lnTo>
                      <a:lnTo>
                        <a:pt x="1484" y="1720"/>
                      </a:lnTo>
                      <a:lnTo>
                        <a:pt x="1463" y="1722"/>
                      </a:lnTo>
                      <a:lnTo>
                        <a:pt x="1446" y="1724"/>
                      </a:lnTo>
                      <a:lnTo>
                        <a:pt x="1433" y="1725"/>
                      </a:lnTo>
                      <a:lnTo>
                        <a:pt x="1423" y="1727"/>
                      </a:lnTo>
                      <a:lnTo>
                        <a:pt x="1406" y="1730"/>
                      </a:lnTo>
                      <a:lnTo>
                        <a:pt x="1384" y="1732"/>
                      </a:lnTo>
                      <a:lnTo>
                        <a:pt x="1361" y="1735"/>
                      </a:lnTo>
                      <a:lnTo>
                        <a:pt x="1338" y="1738"/>
                      </a:lnTo>
                      <a:lnTo>
                        <a:pt x="1317" y="1741"/>
                      </a:lnTo>
                      <a:lnTo>
                        <a:pt x="1300" y="1745"/>
                      </a:lnTo>
                      <a:lnTo>
                        <a:pt x="1288" y="1748"/>
                      </a:lnTo>
                      <a:lnTo>
                        <a:pt x="1269" y="1735"/>
                      </a:lnTo>
                      <a:lnTo>
                        <a:pt x="1248" y="1725"/>
                      </a:lnTo>
                      <a:lnTo>
                        <a:pt x="1223" y="1715"/>
                      </a:lnTo>
                      <a:lnTo>
                        <a:pt x="1199" y="1707"/>
                      </a:lnTo>
                      <a:lnTo>
                        <a:pt x="1175" y="1698"/>
                      </a:lnTo>
                      <a:lnTo>
                        <a:pt x="1153" y="1691"/>
                      </a:lnTo>
                      <a:lnTo>
                        <a:pt x="1136" y="1685"/>
                      </a:lnTo>
                      <a:lnTo>
                        <a:pt x="1124" y="1679"/>
                      </a:lnTo>
                      <a:lnTo>
                        <a:pt x="1116" y="1674"/>
                      </a:lnTo>
                      <a:lnTo>
                        <a:pt x="1107" y="1671"/>
                      </a:lnTo>
                      <a:lnTo>
                        <a:pt x="1097" y="1668"/>
                      </a:lnTo>
                      <a:lnTo>
                        <a:pt x="1088" y="1665"/>
                      </a:lnTo>
                      <a:lnTo>
                        <a:pt x="1081" y="1665"/>
                      </a:lnTo>
                      <a:lnTo>
                        <a:pt x="1073" y="1663"/>
                      </a:lnTo>
                      <a:lnTo>
                        <a:pt x="1067" y="1663"/>
                      </a:lnTo>
                      <a:lnTo>
                        <a:pt x="1061" y="1663"/>
                      </a:lnTo>
                      <a:lnTo>
                        <a:pt x="1050" y="1661"/>
                      </a:lnTo>
                      <a:lnTo>
                        <a:pt x="1028" y="1655"/>
                      </a:lnTo>
                      <a:lnTo>
                        <a:pt x="999" y="1646"/>
                      </a:lnTo>
                      <a:lnTo>
                        <a:pt x="966" y="1635"/>
                      </a:lnTo>
                      <a:lnTo>
                        <a:pt x="932" y="1623"/>
                      </a:lnTo>
                      <a:lnTo>
                        <a:pt x="899" y="1612"/>
                      </a:lnTo>
                      <a:lnTo>
                        <a:pt x="868" y="1602"/>
                      </a:lnTo>
                      <a:lnTo>
                        <a:pt x="847" y="1594"/>
                      </a:lnTo>
                      <a:lnTo>
                        <a:pt x="851" y="1574"/>
                      </a:lnTo>
                      <a:lnTo>
                        <a:pt x="851" y="1553"/>
                      </a:lnTo>
                      <a:lnTo>
                        <a:pt x="851" y="1535"/>
                      </a:lnTo>
                      <a:lnTo>
                        <a:pt x="851" y="1528"/>
                      </a:lnTo>
                      <a:lnTo>
                        <a:pt x="795" y="1402"/>
                      </a:lnTo>
                      <a:lnTo>
                        <a:pt x="808" y="1328"/>
                      </a:lnTo>
                      <a:lnTo>
                        <a:pt x="814" y="1334"/>
                      </a:lnTo>
                      <a:lnTo>
                        <a:pt x="824" y="1343"/>
                      </a:lnTo>
                      <a:lnTo>
                        <a:pt x="837" y="1353"/>
                      </a:lnTo>
                      <a:lnTo>
                        <a:pt x="853" y="1363"/>
                      </a:lnTo>
                      <a:lnTo>
                        <a:pt x="870" y="1373"/>
                      </a:lnTo>
                      <a:lnTo>
                        <a:pt x="886" y="1382"/>
                      </a:lnTo>
                      <a:lnTo>
                        <a:pt x="900" y="1389"/>
                      </a:lnTo>
                      <a:lnTo>
                        <a:pt x="910" y="1395"/>
                      </a:lnTo>
                      <a:lnTo>
                        <a:pt x="916" y="1412"/>
                      </a:lnTo>
                      <a:lnTo>
                        <a:pt x="926" y="1429"/>
                      </a:lnTo>
                      <a:lnTo>
                        <a:pt x="939" y="1446"/>
                      </a:lnTo>
                      <a:lnTo>
                        <a:pt x="955" y="1464"/>
                      </a:lnTo>
                      <a:lnTo>
                        <a:pt x="973" y="1479"/>
                      </a:lnTo>
                      <a:lnTo>
                        <a:pt x="995" y="1495"/>
                      </a:lnTo>
                      <a:lnTo>
                        <a:pt x="1018" y="1508"/>
                      </a:lnTo>
                      <a:lnTo>
                        <a:pt x="1044" y="1520"/>
                      </a:lnTo>
                      <a:lnTo>
                        <a:pt x="1070" y="1531"/>
                      </a:lnTo>
                      <a:lnTo>
                        <a:pt x="1094" y="1547"/>
                      </a:lnTo>
                      <a:lnTo>
                        <a:pt x="1120" y="1564"/>
                      </a:lnTo>
                      <a:lnTo>
                        <a:pt x="1146" y="1583"/>
                      </a:lnTo>
                      <a:lnTo>
                        <a:pt x="1173" y="1602"/>
                      </a:lnTo>
                      <a:lnTo>
                        <a:pt x="1202" y="1619"/>
                      </a:lnTo>
                      <a:lnTo>
                        <a:pt x="1232" y="1633"/>
                      </a:lnTo>
                      <a:lnTo>
                        <a:pt x="1265" y="1645"/>
                      </a:lnTo>
                      <a:lnTo>
                        <a:pt x="1297" y="1655"/>
                      </a:lnTo>
                      <a:lnTo>
                        <a:pt x="1325" y="1665"/>
                      </a:lnTo>
                      <a:lnTo>
                        <a:pt x="1350" y="1675"/>
                      </a:lnTo>
                      <a:lnTo>
                        <a:pt x="1371" y="1686"/>
                      </a:lnTo>
                      <a:lnTo>
                        <a:pt x="1390" y="1697"/>
                      </a:lnTo>
                      <a:lnTo>
                        <a:pt x="1406" y="1707"/>
                      </a:lnTo>
                      <a:lnTo>
                        <a:pt x="1420" y="1717"/>
                      </a:lnTo>
                      <a:lnTo>
                        <a:pt x="1433" y="1725"/>
                      </a:lnTo>
                      <a:lnTo>
                        <a:pt x="1446" y="1724"/>
                      </a:lnTo>
                      <a:lnTo>
                        <a:pt x="1463" y="1722"/>
                      </a:lnTo>
                      <a:lnTo>
                        <a:pt x="1484" y="1720"/>
                      </a:lnTo>
                      <a:lnTo>
                        <a:pt x="1509" y="1718"/>
                      </a:lnTo>
                      <a:lnTo>
                        <a:pt x="1537" y="1715"/>
                      </a:lnTo>
                      <a:lnTo>
                        <a:pt x="1567" y="1712"/>
                      </a:lnTo>
                      <a:lnTo>
                        <a:pt x="1600" y="1709"/>
                      </a:lnTo>
                      <a:lnTo>
                        <a:pt x="1635" y="1707"/>
                      </a:lnTo>
                      <a:lnTo>
                        <a:pt x="1670" y="1705"/>
                      </a:lnTo>
                      <a:lnTo>
                        <a:pt x="1706" y="1702"/>
                      </a:lnTo>
                      <a:lnTo>
                        <a:pt x="1742" y="1701"/>
                      </a:lnTo>
                      <a:lnTo>
                        <a:pt x="1778" y="1701"/>
                      </a:lnTo>
                      <a:lnTo>
                        <a:pt x="1814" y="1699"/>
                      </a:lnTo>
                      <a:lnTo>
                        <a:pt x="1847" y="1701"/>
                      </a:lnTo>
                      <a:lnTo>
                        <a:pt x="1879" y="1701"/>
                      </a:lnTo>
                      <a:lnTo>
                        <a:pt x="1909" y="1704"/>
                      </a:lnTo>
                      <a:lnTo>
                        <a:pt x="1902" y="1695"/>
                      </a:lnTo>
                      <a:lnTo>
                        <a:pt x="1892" y="1685"/>
                      </a:lnTo>
                      <a:lnTo>
                        <a:pt x="1880" y="1674"/>
                      </a:lnTo>
                      <a:lnTo>
                        <a:pt x="1867" y="1663"/>
                      </a:lnTo>
                      <a:lnTo>
                        <a:pt x="1854" y="1653"/>
                      </a:lnTo>
                      <a:lnTo>
                        <a:pt x="1842" y="1645"/>
                      </a:lnTo>
                      <a:lnTo>
                        <a:pt x="1830" y="1638"/>
                      </a:lnTo>
                      <a:lnTo>
                        <a:pt x="1821" y="1633"/>
                      </a:lnTo>
                      <a:lnTo>
                        <a:pt x="1817" y="1589"/>
                      </a:lnTo>
                      <a:lnTo>
                        <a:pt x="1810" y="1586"/>
                      </a:lnTo>
                      <a:lnTo>
                        <a:pt x="1801" y="1581"/>
                      </a:lnTo>
                      <a:lnTo>
                        <a:pt x="1793" y="1580"/>
                      </a:lnTo>
                      <a:lnTo>
                        <a:pt x="1784" y="1579"/>
                      </a:lnTo>
                      <a:lnTo>
                        <a:pt x="1781" y="1548"/>
                      </a:lnTo>
                      <a:lnTo>
                        <a:pt x="1773" y="1546"/>
                      </a:lnTo>
                      <a:lnTo>
                        <a:pt x="1761" y="1544"/>
                      </a:lnTo>
                      <a:lnTo>
                        <a:pt x="1750" y="1544"/>
                      </a:lnTo>
                      <a:lnTo>
                        <a:pt x="1735" y="1544"/>
                      </a:lnTo>
                      <a:lnTo>
                        <a:pt x="1721" y="1546"/>
                      </a:lnTo>
                      <a:lnTo>
                        <a:pt x="1706" y="1547"/>
                      </a:lnTo>
                      <a:lnTo>
                        <a:pt x="1695" y="1550"/>
                      </a:lnTo>
                      <a:lnTo>
                        <a:pt x="1683" y="1551"/>
                      </a:lnTo>
                      <a:lnTo>
                        <a:pt x="1686" y="1574"/>
                      </a:lnTo>
                      <a:lnTo>
                        <a:pt x="1660" y="1579"/>
                      </a:lnTo>
                      <a:lnTo>
                        <a:pt x="1660" y="1604"/>
                      </a:lnTo>
                      <a:lnTo>
                        <a:pt x="1642" y="1600"/>
                      </a:lnTo>
                      <a:lnTo>
                        <a:pt x="1624" y="1594"/>
                      </a:lnTo>
                      <a:lnTo>
                        <a:pt x="1606" y="1586"/>
                      </a:lnTo>
                      <a:lnTo>
                        <a:pt x="1589" y="1576"/>
                      </a:lnTo>
                      <a:lnTo>
                        <a:pt x="1570" y="1563"/>
                      </a:lnTo>
                      <a:lnTo>
                        <a:pt x="1553" y="1548"/>
                      </a:lnTo>
                      <a:lnTo>
                        <a:pt x="1535" y="1534"/>
                      </a:lnTo>
                      <a:lnTo>
                        <a:pt x="1518" y="1517"/>
                      </a:lnTo>
                      <a:lnTo>
                        <a:pt x="1501" y="1500"/>
                      </a:lnTo>
                      <a:lnTo>
                        <a:pt x="1484" y="1482"/>
                      </a:lnTo>
                      <a:lnTo>
                        <a:pt x="1466" y="1465"/>
                      </a:lnTo>
                      <a:lnTo>
                        <a:pt x="1449" y="1446"/>
                      </a:lnTo>
                      <a:lnTo>
                        <a:pt x="1433" y="1428"/>
                      </a:lnTo>
                      <a:lnTo>
                        <a:pt x="1416" y="1410"/>
                      </a:lnTo>
                      <a:lnTo>
                        <a:pt x="1400" y="1393"/>
                      </a:lnTo>
                      <a:lnTo>
                        <a:pt x="1384" y="1377"/>
                      </a:lnTo>
                      <a:lnTo>
                        <a:pt x="1369" y="1362"/>
                      </a:lnTo>
                      <a:lnTo>
                        <a:pt x="1353" y="1347"/>
                      </a:lnTo>
                      <a:lnTo>
                        <a:pt x="1337" y="1333"/>
                      </a:lnTo>
                      <a:lnTo>
                        <a:pt x="1321" y="1320"/>
                      </a:lnTo>
                      <a:lnTo>
                        <a:pt x="1305" y="1307"/>
                      </a:lnTo>
                      <a:lnTo>
                        <a:pt x="1290" y="1295"/>
                      </a:lnTo>
                      <a:lnTo>
                        <a:pt x="1274" y="1284"/>
                      </a:lnTo>
                      <a:lnTo>
                        <a:pt x="1257" y="1272"/>
                      </a:lnTo>
                      <a:lnTo>
                        <a:pt x="1239" y="1262"/>
                      </a:lnTo>
                      <a:lnTo>
                        <a:pt x="1222" y="1252"/>
                      </a:lnTo>
                      <a:lnTo>
                        <a:pt x="1203" y="1244"/>
                      </a:lnTo>
                      <a:lnTo>
                        <a:pt x="1185" y="1235"/>
                      </a:lnTo>
                      <a:lnTo>
                        <a:pt x="1163" y="1226"/>
                      </a:lnTo>
                      <a:lnTo>
                        <a:pt x="1143" y="1218"/>
                      </a:lnTo>
                      <a:lnTo>
                        <a:pt x="1120" y="1211"/>
                      </a:lnTo>
                      <a:lnTo>
                        <a:pt x="1097" y="1203"/>
                      </a:lnTo>
                      <a:lnTo>
                        <a:pt x="1093" y="1193"/>
                      </a:lnTo>
                      <a:lnTo>
                        <a:pt x="1087" y="1180"/>
                      </a:lnTo>
                      <a:lnTo>
                        <a:pt x="1078" y="1166"/>
                      </a:lnTo>
                      <a:lnTo>
                        <a:pt x="1068" y="1152"/>
                      </a:lnTo>
                      <a:lnTo>
                        <a:pt x="1060" y="1137"/>
                      </a:lnTo>
                      <a:lnTo>
                        <a:pt x="1050" y="1124"/>
                      </a:lnTo>
                      <a:lnTo>
                        <a:pt x="1041" y="1114"/>
                      </a:lnTo>
                      <a:lnTo>
                        <a:pt x="1035" y="1108"/>
                      </a:lnTo>
                      <a:lnTo>
                        <a:pt x="1035" y="1090"/>
                      </a:lnTo>
                      <a:lnTo>
                        <a:pt x="1032" y="1064"/>
                      </a:lnTo>
                      <a:lnTo>
                        <a:pt x="1027" y="1039"/>
                      </a:lnTo>
                      <a:lnTo>
                        <a:pt x="1021" y="1024"/>
                      </a:lnTo>
                      <a:lnTo>
                        <a:pt x="1016" y="1019"/>
                      </a:lnTo>
                      <a:lnTo>
                        <a:pt x="1005" y="1005"/>
                      </a:lnTo>
                      <a:lnTo>
                        <a:pt x="989" y="986"/>
                      </a:lnTo>
                      <a:lnTo>
                        <a:pt x="970" y="965"/>
                      </a:lnTo>
                      <a:lnTo>
                        <a:pt x="950" y="943"/>
                      </a:lnTo>
                      <a:lnTo>
                        <a:pt x="933" y="923"/>
                      </a:lnTo>
                      <a:lnTo>
                        <a:pt x="919" y="907"/>
                      </a:lnTo>
                      <a:lnTo>
                        <a:pt x="910" y="899"/>
                      </a:lnTo>
                      <a:lnTo>
                        <a:pt x="896" y="890"/>
                      </a:lnTo>
                      <a:lnTo>
                        <a:pt x="886" y="874"/>
                      </a:lnTo>
                      <a:lnTo>
                        <a:pt x="878" y="854"/>
                      </a:lnTo>
                      <a:lnTo>
                        <a:pt x="874" y="837"/>
                      </a:lnTo>
                      <a:lnTo>
                        <a:pt x="871" y="828"/>
                      </a:lnTo>
                      <a:lnTo>
                        <a:pt x="867" y="819"/>
                      </a:lnTo>
                      <a:lnTo>
                        <a:pt x="861" y="809"/>
                      </a:lnTo>
                      <a:lnTo>
                        <a:pt x="854" y="798"/>
                      </a:lnTo>
                      <a:lnTo>
                        <a:pt x="845" y="788"/>
                      </a:lnTo>
                      <a:lnTo>
                        <a:pt x="837" y="776"/>
                      </a:lnTo>
                      <a:lnTo>
                        <a:pt x="830" y="766"/>
                      </a:lnTo>
                      <a:lnTo>
                        <a:pt x="821" y="758"/>
                      </a:lnTo>
                      <a:lnTo>
                        <a:pt x="825" y="758"/>
                      </a:lnTo>
                      <a:lnTo>
                        <a:pt x="835" y="755"/>
                      </a:lnTo>
                      <a:lnTo>
                        <a:pt x="845" y="750"/>
                      </a:lnTo>
                      <a:lnTo>
                        <a:pt x="851" y="742"/>
                      </a:lnTo>
                      <a:lnTo>
                        <a:pt x="853" y="730"/>
                      </a:lnTo>
                      <a:lnTo>
                        <a:pt x="853" y="719"/>
                      </a:lnTo>
                      <a:lnTo>
                        <a:pt x="851" y="709"/>
                      </a:lnTo>
                      <a:lnTo>
                        <a:pt x="851" y="704"/>
                      </a:lnTo>
                      <a:lnTo>
                        <a:pt x="881" y="689"/>
                      </a:lnTo>
                      <a:lnTo>
                        <a:pt x="880" y="669"/>
                      </a:lnTo>
                      <a:lnTo>
                        <a:pt x="913" y="658"/>
                      </a:lnTo>
                      <a:lnTo>
                        <a:pt x="916" y="650"/>
                      </a:lnTo>
                      <a:lnTo>
                        <a:pt x="917" y="634"/>
                      </a:lnTo>
                      <a:lnTo>
                        <a:pt x="919" y="620"/>
                      </a:lnTo>
                      <a:lnTo>
                        <a:pt x="923" y="610"/>
                      </a:lnTo>
                      <a:lnTo>
                        <a:pt x="927" y="608"/>
                      </a:lnTo>
                      <a:lnTo>
                        <a:pt x="936" y="608"/>
                      </a:lnTo>
                      <a:lnTo>
                        <a:pt x="945" y="611"/>
                      </a:lnTo>
                      <a:lnTo>
                        <a:pt x="956" y="614"/>
                      </a:lnTo>
                      <a:lnTo>
                        <a:pt x="966" y="617"/>
                      </a:lnTo>
                      <a:lnTo>
                        <a:pt x="976" y="620"/>
                      </a:lnTo>
                      <a:lnTo>
                        <a:pt x="982" y="621"/>
                      </a:lnTo>
                      <a:lnTo>
                        <a:pt x="986" y="622"/>
                      </a:lnTo>
                      <a:lnTo>
                        <a:pt x="991" y="618"/>
                      </a:lnTo>
                      <a:lnTo>
                        <a:pt x="995" y="610"/>
                      </a:lnTo>
                      <a:lnTo>
                        <a:pt x="998" y="601"/>
                      </a:lnTo>
                      <a:lnTo>
                        <a:pt x="999" y="597"/>
                      </a:lnTo>
                      <a:lnTo>
                        <a:pt x="999" y="587"/>
                      </a:lnTo>
                      <a:lnTo>
                        <a:pt x="998" y="561"/>
                      </a:lnTo>
                      <a:lnTo>
                        <a:pt x="993" y="528"/>
                      </a:lnTo>
                      <a:lnTo>
                        <a:pt x="986" y="499"/>
                      </a:lnTo>
                      <a:lnTo>
                        <a:pt x="1016" y="503"/>
                      </a:lnTo>
                      <a:lnTo>
                        <a:pt x="1044" y="505"/>
                      </a:lnTo>
                      <a:lnTo>
                        <a:pt x="1070" y="506"/>
                      </a:lnTo>
                      <a:lnTo>
                        <a:pt x="1091" y="506"/>
                      </a:lnTo>
                      <a:lnTo>
                        <a:pt x="1111" y="505"/>
                      </a:lnTo>
                      <a:lnTo>
                        <a:pt x="1130" y="503"/>
                      </a:lnTo>
                      <a:lnTo>
                        <a:pt x="1146" y="500"/>
                      </a:lnTo>
                      <a:lnTo>
                        <a:pt x="1160" y="496"/>
                      </a:lnTo>
                      <a:lnTo>
                        <a:pt x="1172" y="493"/>
                      </a:lnTo>
                      <a:lnTo>
                        <a:pt x="1183" y="487"/>
                      </a:lnTo>
                      <a:lnTo>
                        <a:pt x="1192" y="483"/>
                      </a:lnTo>
                      <a:lnTo>
                        <a:pt x="1199" y="477"/>
                      </a:lnTo>
                      <a:lnTo>
                        <a:pt x="1206" y="470"/>
                      </a:lnTo>
                      <a:lnTo>
                        <a:pt x="1211" y="464"/>
                      </a:lnTo>
                      <a:lnTo>
                        <a:pt x="1215" y="459"/>
                      </a:lnTo>
                      <a:lnTo>
                        <a:pt x="1219" y="451"/>
                      </a:lnTo>
                      <a:lnTo>
                        <a:pt x="1206" y="446"/>
                      </a:lnTo>
                      <a:lnTo>
                        <a:pt x="1193" y="437"/>
                      </a:lnTo>
                      <a:lnTo>
                        <a:pt x="1177" y="426"/>
                      </a:lnTo>
                      <a:lnTo>
                        <a:pt x="1162" y="414"/>
                      </a:lnTo>
                      <a:lnTo>
                        <a:pt x="1147" y="403"/>
                      </a:lnTo>
                      <a:lnTo>
                        <a:pt x="1134" y="392"/>
                      </a:lnTo>
                      <a:lnTo>
                        <a:pt x="1121" y="382"/>
                      </a:lnTo>
                      <a:lnTo>
                        <a:pt x="1113" y="374"/>
                      </a:lnTo>
                      <a:lnTo>
                        <a:pt x="1116" y="345"/>
                      </a:lnTo>
                      <a:lnTo>
                        <a:pt x="1121" y="308"/>
                      </a:lnTo>
                      <a:lnTo>
                        <a:pt x="1127" y="273"/>
                      </a:lnTo>
                      <a:lnTo>
                        <a:pt x="1130" y="252"/>
                      </a:lnTo>
                      <a:lnTo>
                        <a:pt x="1094" y="233"/>
                      </a:lnTo>
                      <a:lnTo>
                        <a:pt x="1078" y="181"/>
                      </a:lnTo>
                      <a:lnTo>
                        <a:pt x="1058" y="137"/>
                      </a:lnTo>
                      <a:lnTo>
                        <a:pt x="1032" y="102"/>
                      </a:lnTo>
                      <a:lnTo>
                        <a:pt x="1005" y="73"/>
                      </a:lnTo>
                      <a:lnTo>
                        <a:pt x="973" y="52"/>
                      </a:lnTo>
                      <a:lnTo>
                        <a:pt x="943" y="33"/>
                      </a:lnTo>
                      <a:lnTo>
                        <a:pt x="912" y="20"/>
                      </a:lnTo>
                      <a:lnTo>
                        <a:pt x="881" y="10"/>
                      </a:lnTo>
                      <a:lnTo>
                        <a:pt x="867" y="6"/>
                      </a:lnTo>
                      <a:lnTo>
                        <a:pt x="853" y="3"/>
                      </a:lnTo>
                      <a:lnTo>
                        <a:pt x="837" y="1"/>
                      </a:lnTo>
                      <a:lnTo>
                        <a:pt x="822" y="0"/>
                      </a:lnTo>
                      <a:lnTo>
                        <a:pt x="807" y="0"/>
                      </a:lnTo>
                      <a:lnTo>
                        <a:pt x="791" y="0"/>
                      </a:lnTo>
                      <a:lnTo>
                        <a:pt x="776" y="1"/>
                      </a:lnTo>
                      <a:lnTo>
                        <a:pt x="761" y="3"/>
                      </a:lnTo>
                      <a:lnTo>
                        <a:pt x="745" y="6"/>
                      </a:lnTo>
                      <a:lnTo>
                        <a:pt x="729" y="10"/>
                      </a:lnTo>
                      <a:lnTo>
                        <a:pt x="713" y="14"/>
                      </a:lnTo>
                      <a:lnTo>
                        <a:pt x="699" y="19"/>
                      </a:lnTo>
                      <a:lnTo>
                        <a:pt x="683" y="24"/>
                      </a:lnTo>
                      <a:lnTo>
                        <a:pt x="669" y="32"/>
                      </a:lnTo>
                      <a:lnTo>
                        <a:pt x="653" y="39"/>
                      </a:lnTo>
                      <a:lnTo>
                        <a:pt x="638" y="46"/>
                      </a:lnTo>
                      <a:lnTo>
                        <a:pt x="613" y="65"/>
                      </a:lnTo>
                      <a:lnTo>
                        <a:pt x="590" y="86"/>
                      </a:lnTo>
                      <a:lnTo>
                        <a:pt x="571" y="109"/>
                      </a:lnTo>
                      <a:lnTo>
                        <a:pt x="556" y="132"/>
                      </a:lnTo>
                      <a:lnTo>
                        <a:pt x="545" y="155"/>
                      </a:lnTo>
                      <a:lnTo>
                        <a:pt x="536" y="178"/>
                      </a:lnTo>
                      <a:lnTo>
                        <a:pt x="531" y="197"/>
                      </a:lnTo>
                      <a:lnTo>
                        <a:pt x="526" y="213"/>
                      </a:lnTo>
                      <a:lnTo>
                        <a:pt x="519" y="241"/>
                      </a:lnTo>
                      <a:lnTo>
                        <a:pt x="512" y="269"/>
                      </a:lnTo>
                      <a:lnTo>
                        <a:pt x="503" y="292"/>
                      </a:lnTo>
                      <a:lnTo>
                        <a:pt x="496" y="305"/>
                      </a:lnTo>
                      <a:lnTo>
                        <a:pt x="490" y="313"/>
                      </a:lnTo>
                      <a:lnTo>
                        <a:pt x="487" y="322"/>
                      </a:lnTo>
                      <a:lnTo>
                        <a:pt x="487" y="331"/>
                      </a:lnTo>
                      <a:lnTo>
                        <a:pt x="490" y="338"/>
                      </a:lnTo>
                      <a:lnTo>
                        <a:pt x="496" y="346"/>
                      </a:lnTo>
                      <a:lnTo>
                        <a:pt x="502" y="357"/>
                      </a:lnTo>
                      <a:lnTo>
                        <a:pt x="503" y="369"/>
                      </a:lnTo>
                      <a:lnTo>
                        <a:pt x="500" y="380"/>
                      </a:lnTo>
                      <a:lnTo>
                        <a:pt x="499" y="395"/>
                      </a:lnTo>
                      <a:lnTo>
                        <a:pt x="503" y="418"/>
                      </a:lnTo>
                      <a:lnTo>
                        <a:pt x="509" y="441"/>
                      </a:lnTo>
                      <a:lnTo>
                        <a:pt x="510" y="456"/>
                      </a:lnTo>
                      <a:lnTo>
                        <a:pt x="486" y="449"/>
                      </a:lnTo>
                      <a:lnTo>
                        <a:pt x="463" y="443"/>
                      </a:lnTo>
                      <a:lnTo>
                        <a:pt x="441" y="438"/>
                      </a:lnTo>
                      <a:lnTo>
                        <a:pt x="423" y="436"/>
                      </a:lnTo>
                      <a:lnTo>
                        <a:pt x="404" y="436"/>
                      </a:lnTo>
                      <a:lnTo>
                        <a:pt x="390" y="436"/>
                      </a:lnTo>
                      <a:lnTo>
                        <a:pt x="377" y="438"/>
                      </a:lnTo>
                      <a:lnTo>
                        <a:pt x="368" y="443"/>
                      </a:lnTo>
                      <a:lnTo>
                        <a:pt x="383" y="512"/>
                      </a:lnTo>
                      <a:lnTo>
                        <a:pt x="378" y="522"/>
                      </a:lnTo>
                      <a:lnTo>
                        <a:pt x="365" y="539"/>
                      </a:lnTo>
                      <a:lnTo>
                        <a:pt x="348" y="562"/>
                      </a:lnTo>
                      <a:lnTo>
                        <a:pt x="328" y="588"/>
                      </a:lnTo>
                      <a:lnTo>
                        <a:pt x="306" y="612"/>
                      </a:lnTo>
                      <a:lnTo>
                        <a:pt x="288" y="635"/>
                      </a:lnTo>
                      <a:lnTo>
                        <a:pt x="273" y="651"/>
                      </a:lnTo>
                      <a:lnTo>
                        <a:pt x="266" y="658"/>
                      </a:lnTo>
                      <a:lnTo>
                        <a:pt x="259" y="664"/>
                      </a:lnTo>
                      <a:lnTo>
                        <a:pt x="243" y="676"/>
                      </a:lnTo>
                      <a:lnTo>
                        <a:pt x="224" y="690"/>
                      </a:lnTo>
                      <a:lnTo>
                        <a:pt x="201" y="709"/>
                      </a:lnTo>
                      <a:lnTo>
                        <a:pt x="180" y="726"/>
                      </a:lnTo>
                      <a:lnTo>
                        <a:pt x="158" y="743"/>
                      </a:lnTo>
                      <a:lnTo>
                        <a:pt x="140" y="756"/>
                      </a:lnTo>
                      <a:lnTo>
                        <a:pt x="128" y="765"/>
                      </a:lnTo>
                      <a:lnTo>
                        <a:pt x="107" y="811"/>
                      </a:lnTo>
                      <a:lnTo>
                        <a:pt x="85" y="870"/>
                      </a:lnTo>
                      <a:lnTo>
                        <a:pt x="63" y="939"/>
                      </a:lnTo>
                      <a:lnTo>
                        <a:pt x="45" y="1015"/>
                      </a:lnTo>
                      <a:lnTo>
                        <a:pt x="29" y="1097"/>
                      </a:lnTo>
                      <a:lnTo>
                        <a:pt x="15" y="1180"/>
                      </a:lnTo>
                      <a:lnTo>
                        <a:pt x="6" y="1262"/>
                      </a:lnTo>
                      <a:lnTo>
                        <a:pt x="0" y="1343"/>
                      </a:lnTo>
                      <a:lnTo>
                        <a:pt x="0" y="1412"/>
                      </a:lnTo>
                      <a:lnTo>
                        <a:pt x="4" y="1482"/>
                      </a:lnTo>
                      <a:lnTo>
                        <a:pt x="12" y="1551"/>
                      </a:lnTo>
                      <a:lnTo>
                        <a:pt x="20" y="1616"/>
                      </a:lnTo>
                      <a:lnTo>
                        <a:pt x="30" y="1674"/>
                      </a:lnTo>
                      <a:lnTo>
                        <a:pt x="40" y="1720"/>
                      </a:lnTo>
                      <a:lnTo>
                        <a:pt x="50" y="1751"/>
                      </a:lnTo>
                      <a:lnTo>
                        <a:pt x="56" y="1766"/>
                      </a:lnTo>
                      <a:lnTo>
                        <a:pt x="62" y="1770"/>
                      </a:lnTo>
                      <a:lnTo>
                        <a:pt x="69" y="1777"/>
                      </a:lnTo>
                      <a:lnTo>
                        <a:pt x="78" y="1784"/>
                      </a:lnTo>
                      <a:lnTo>
                        <a:pt x="88" y="1793"/>
                      </a:lnTo>
                      <a:lnTo>
                        <a:pt x="96" y="1801"/>
                      </a:lnTo>
                      <a:lnTo>
                        <a:pt x="104" y="1809"/>
                      </a:lnTo>
                      <a:lnTo>
                        <a:pt x="111" y="1814"/>
                      </a:lnTo>
                      <a:lnTo>
                        <a:pt x="115" y="1817"/>
                      </a:lnTo>
                      <a:lnTo>
                        <a:pt x="115" y="1852"/>
                      </a:lnTo>
                      <a:lnTo>
                        <a:pt x="115" y="1911"/>
                      </a:lnTo>
                      <a:lnTo>
                        <a:pt x="115" y="1971"/>
                      </a:lnTo>
                      <a:lnTo>
                        <a:pt x="119" y="2004"/>
                      </a:lnTo>
                      <a:lnTo>
                        <a:pt x="125" y="2016"/>
                      </a:lnTo>
                      <a:lnTo>
                        <a:pt x="135" y="2039"/>
                      </a:lnTo>
                      <a:lnTo>
                        <a:pt x="148" y="2070"/>
                      </a:lnTo>
                      <a:lnTo>
                        <a:pt x="163" y="2106"/>
                      </a:lnTo>
                      <a:lnTo>
                        <a:pt x="178" y="2147"/>
                      </a:lnTo>
                      <a:lnTo>
                        <a:pt x="194" y="2185"/>
                      </a:lnTo>
                      <a:lnTo>
                        <a:pt x="209" y="2223"/>
                      </a:lnTo>
                      <a:lnTo>
                        <a:pt x="222" y="2254"/>
                      </a:lnTo>
                      <a:lnTo>
                        <a:pt x="233" y="2282"/>
                      </a:lnTo>
                      <a:lnTo>
                        <a:pt x="243" y="2309"/>
                      </a:lnTo>
                      <a:lnTo>
                        <a:pt x="252" y="2336"/>
                      </a:lnTo>
                      <a:lnTo>
                        <a:pt x="260" y="2361"/>
                      </a:lnTo>
                      <a:lnTo>
                        <a:pt x="268" y="2384"/>
                      </a:lnTo>
                      <a:lnTo>
                        <a:pt x="275" y="2402"/>
                      </a:lnTo>
                      <a:lnTo>
                        <a:pt x="282" y="2417"/>
                      </a:lnTo>
                      <a:lnTo>
                        <a:pt x="289" y="2425"/>
                      </a:lnTo>
                      <a:lnTo>
                        <a:pt x="298" y="2436"/>
                      </a:lnTo>
                      <a:lnTo>
                        <a:pt x="312" y="2453"/>
                      </a:lnTo>
                      <a:lnTo>
                        <a:pt x="328" y="2473"/>
                      </a:lnTo>
                      <a:lnTo>
                        <a:pt x="347" y="2494"/>
                      </a:lnTo>
                      <a:lnTo>
                        <a:pt x="365" y="2517"/>
                      </a:lnTo>
                      <a:lnTo>
                        <a:pt x="383" y="2539"/>
                      </a:lnTo>
                      <a:lnTo>
                        <a:pt x="397" y="2558"/>
                      </a:lnTo>
                      <a:lnTo>
                        <a:pt x="408" y="2572"/>
                      </a:lnTo>
                      <a:lnTo>
                        <a:pt x="418" y="2584"/>
                      </a:lnTo>
                      <a:lnTo>
                        <a:pt x="429" y="2598"/>
                      </a:lnTo>
                      <a:lnTo>
                        <a:pt x="440" y="2614"/>
                      </a:lnTo>
                      <a:lnTo>
                        <a:pt x="450" y="2631"/>
                      </a:lnTo>
                      <a:lnTo>
                        <a:pt x="462" y="2647"/>
                      </a:lnTo>
                      <a:lnTo>
                        <a:pt x="470" y="2661"/>
                      </a:lnTo>
                      <a:lnTo>
                        <a:pt x="477" y="2673"/>
                      </a:lnTo>
                      <a:lnTo>
                        <a:pt x="483" y="2681"/>
                      </a:lnTo>
                      <a:lnTo>
                        <a:pt x="489" y="2687"/>
                      </a:lnTo>
                      <a:lnTo>
                        <a:pt x="499" y="2694"/>
                      </a:lnTo>
                      <a:lnTo>
                        <a:pt x="510" y="2703"/>
                      </a:lnTo>
                      <a:lnTo>
                        <a:pt x="523" y="2712"/>
                      </a:lnTo>
                      <a:lnTo>
                        <a:pt x="538" y="2719"/>
                      </a:lnTo>
                      <a:lnTo>
                        <a:pt x="551" y="2726"/>
                      </a:lnTo>
                      <a:lnTo>
                        <a:pt x="561" y="2732"/>
                      </a:lnTo>
                      <a:lnTo>
                        <a:pt x="569" y="2736"/>
                      </a:lnTo>
                      <a:lnTo>
                        <a:pt x="564" y="2749"/>
                      </a:lnTo>
                      <a:lnTo>
                        <a:pt x="556" y="2760"/>
                      </a:lnTo>
                      <a:lnTo>
                        <a:pt x="549" y="2766"/>
                      </a:lnTo>
                      <a:lnTo>
                        <a:pt x="546" y="2769"/>
                      </a:lnTo>
                      <a:lnTo>
                        <a:pt x="548" y="2775"/>
                      </a:lnTo>
                      <a:lnTo>
                        <a:pt x="554" y="2792"/>
                      </a:lnTo>
                      <a:lnTo>
                        <a:pt x="561" y="2817"/>
                      </a:lnTo>
                      <a:lnTo>
                        <a:pt x="569" y="2845"/>
                      </a:lnTo>
                      <a:lnTo>
                        <a:pt x="577" y="2874"/>
                      </a:lnTo>
                      <a:lnTo>
                        <a:pt x="585" y="2901"/>
                      </a:lnTo>
                      <a:lnTo>
                        <a:pt x="590" y="2921"/>
                      </a:lnTo>
                      <a:lnTo>
                        <a:pt x="592" y="2933"/>
                      </a:lnTo>
                      <a:lnTo>
                        <a:pt x="2635" y="2933"/>
                      </a:lnTo>
                      <a:lnTo>
                        <a:pt x="2632" y="2891"/>
                      </a:lnTo>
                      <a:lnTo>
                        <a:pt x="2626" y="2852"/>
                      </a:lnTo>
                      <a:lnTo>
                        <a:pt x="2618" y="2818"/>
                      </a:lnTo>
                      <a:lnTo>
                        <a:pt x="2606" y="2785"/>
                      </a:lnTo>
                      <a:lnTo>
                        <a:pt x="2592" y="2756"/>
                      </a:lnTo>
                      <a:lnTo>
                        <a:pt x="2576" y="2732"/>
                      </a:lnTo>
                      <a:lnTo>
                        <a:pt x="2559" y="2709"/>
                      </a:lnTo>
                      <a:lnTo>
                        <a:pt x="2540" y="2689"/>
                      </a:lnTo>
                      <a:lnTo>
                        <a:pt x="2520" y="2671"/>
                      </a:lnTo>
                      <a:lnTo>
                        <a:pt x="2498" y="2657"/>
                      </a:lnTo>
                      <a:lnTo>
                        <a:pt x="2478" y="2644"/>
                      </a:lnTo>
                      <a:lnTo>
                        <a:pt x="2457" y="2634"/>
                      </a:lnTo>
                      <a:lnTo>
                        <a:pt x="2437" y="2627"/>
                      </a:lnTo>
                      <a:lnTo>
                        <a:pt x="2417" y="2622"/>
                      </a:lnTo>
                      <a:lnTo>
                        <a:pt x="2398" y="2620"/>
                      </a:lnTo>
                      <a:lnTo>
                        <a:pt x="2379" y="2618"/>
                      </a:lnTo>
                      <a:lnTo>
                        <a:pt x="2208" y="2618"/>
                      </a:lnTo>
                      <a:lnTo>
                        <a:pt x="2194" y="2602"/>
                      </a:lnTo>
                      <a:lnTo>
                        <a:pt x="2178" y="2588"/>
                      </a:lnTo>
                      <a:lnTo>
                        <a:pt x="2162" y="2576"/>
                      </a:lnTo>
                      <a:lnTo>
                        <a:pt x="2145" y="2568"/>
                      </a:lnTo>
                      <a:lnTo>
                        <a:pt x="2128" y="2561"/>
                      </a:lnTo>
                      <a:lnTo>
                        <a:pt x="2110" y="2555"/>
                      </a:lnTo>
                      <a:lnTo>
                        <a:pt x="2092" y="2551"/>
                      </a:lnTo>
                      <a:lnTo>
                        <a:pt x="2073" y="2548"/>
                      </a:lnTo>
                      <a:lnTo>
                        <a:pt x="2056" y="2545"/>
                      </a:lnTo>
                      <a:lnTo>
                        <a:pt x="2037" y="2545"/>
                      </a:lnTo>
                      <a:lnTo>
                        <a:pt x="2018" y="2545"/>
                      </a:lnTo>
                      <a:lnTo>
                        <a:pt x="2001" y="2545"/>
                      </a:lnTo>
                      <a:lnTo>
                        <a:pt x="1984" y="2545"/>
                      </a:lnTo>
                      <a:lnTo>
                        <a:pt x="1967" y="2545"/>
                      </a:lnTo>
                      <a:lnTo>
                        <a:pt x="1951" y="2546"/>
                      </a:lnTo>
                      <a:lnTo>
                        <a:pt x="1936" y="2546"/>
                      </a:lnTo>
                      <a:lnTo>
                        <a:pt x="1934" y="2262"/>
                      </a:lnTo>
                      <a:lnTo>
                        <a:pt x="1931" y="2256"/>
                      </a:lnTo>
                      <a:lnTo>
                        <a:pt x="1926" y="2251"/>
                      </a:lnTo>
                      <a:lnTo>
                        <a:pt x="1919" y="2249"/>
                      </a:lnTo>
                      <a:lnTo>
                        <a:pt x="1911" y="2246"/>
                      </a:lnTo>
                      <a:lnTo>
                        <a:pt x="1902" y="2244"/>
                      </a:lnTo>
                      <a:lnTo>
                        <a:pt x="1892" y="2243"/>
                      </a:lnTo>
                      <a:lnTo>
                        <a:pt x="1883" y="2243"/>
                      </a:lnTo>
                      <a:lnTo>
                        <a:pt x="1876" y="2241"/>
                      </a:lnTo>
                      <a:lnTo>
                        <a:pt x="1876" y="2088"/>
                      </a:lnTo>
                      <a:lnTo>
                        <a:pt x="1870" y="2085"/>
                      </a:lnTo>
                      <a:lnTo>
                        <a:pt x="1863" y="2083"/>
                      </a:lnTo>
                      <a:lnTo>
                        <a:pt x="1853" y="2080"/>
                      </a:lnTo>
                      <a:lnTo>
                        <a:pt x="1843" y="2079"/>
                      </a:lnTo>
                      <a:lnTo>
                        <a:pt x="1831" y="2078"/>
                      </a:lnTo>
                      <a:lnTo>
                        <a:pt x="1823" y="2078"/>
                      </a:lnTo>
                      <a:lnTo>
                        <a:pt x="1814" y="2076"/>
                      </a:lnTo>
                      <a:lnTo>
                        <a:pt x="1807" y="2075"/>
                      </a:lnTo>
                      <a:lnTo>
                        <a:pt x="1807" y="1950"/>
                      </a:lnTo>
                      <a:lnTo>
                        <a:pt x="1653" y="1955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8" name="Freeform 51"/>
                <p:cNvSpPr>
                  <a:spLocks/>
                </p:cNvSpPr>
                <p:nvPr/>
              </p:nvSpPr>
              <p:spPr bwMode="auto">
                <a:xfrm>
                  <a:off x="4105" y="3518"/>
                  <a:ext cx="490" cy="325"/>
                </a:xfrm>
                <a:custGeom>
                  <a:avLst/>
                  <a:gdLst>
                    <a:gd name="T0" fmla="*/ 40 w 614"/>
                    <a:gd name="T1" fmla="*/ 36 h 408"/>
                    <a:gd name="T2" fmla="*/ 44 w 614"/>
                    <a:gd name="T3" fmla="*/ 38 h 408"/>
                    <a:gd name="T4" fmla="*/ 46 w 614"/>
                    <a:gd name="T5" fmla="*/ 39 h 408"/>
                    <a:gd name="T6" fmla="*/ 49 w 614"/>
                    <a:gd name="T7" fmla="*/ 41 h 408"/>
                    <a:gd name="T8" fmla="*/ 53 w 614"/>
                    <a:gd name="T9" fmla="*/ 41 h 408"/>
                    <a:gd name="T10" fmla="*/ 55 w 614"/>
                    <a:gd name="T11" fmla="*/ 42 h 408"/>
                    <a:gd name="T12" fmla="*/ 59 w 614"/>
                    <a:gd name="T13" fmla="*/ 42 h 408"/>
                    <a:gd name="T14" fmla="*/ 61 w 614"/>
                    <a:gd name="T15" fmla="*/ 42 h 408"/>
                    <a:gd name="T16" fmla="*/ 64 w 614"/>
                    <a:gd name="T17" fmla="*/ 41 h 408"/>
                    <a:gd name="T18" fmla="*/ 61 w 614"/>
                    <a:gd name="T19" fmla="*/ 39 h 408"/>
                    <a:gd name="T20" fmla="*/ 59 w 614"/>
                    <a:gd name="T21" fmla="*/ 37 h 408"/>
                    <a:gd name="T22" fmla="*/ 57 w 614"/>
                    <a:gd name="T23" fmla="*/ 36 h 408"/>
                    <a:gd name="T24" fmla="*/ 55 w 614"/>
                    <a:gd name="T25" fmla="*/ 36 h 408"/>
                    <a:gd name="T26" fmla="*/ 49 w 614"/>
                    <a:gd name="T27" fmla="*/ 35 h 408"/>
                    <a:gd name="T28" fmla="*/ 42 w 614"/>
                    <a:gd name="T29" fmla="*/ 33 h 408"/>
                    <a:gd name="T30" fmla="*/ 37 w 614"/>
                    <a:gd name="T31" fmla="*/ 33 h 408"/>
                    <a:gd name="T32" fmla="*/ 34 w 614"/>
                    <a:gd name="T33" fmla="*/ 29 h 408"/>
                    <a:gd name="T34" fmla="*/ 34 w 614"/>
                    <a:gd name="T35" fmla="*/ 23 h 408"/>
                    <a:gd name="T36" fmla="*/ 34 w 614"/>
                    <a:gd name="T37" fmla="*/ 20 h 408"/>
                    <a:gd name="T38" fmla="*/ 31 w 614"/>
                    <a:gd name="T39" fmla="*/ 18 h 408"/>
                    <a:gd name="T40" fmla="*/ 28 w 614"/>
                    <a:gd name="T41" fmla="*/ 18 h 408"/>
                    <a:gd name="T42" fmla="*/ 25 w 614"/>
                    <a:gd name="T43" fmla="*/ 18 h 408"/>
                    <a:gd name="T44" fmla="*/ 23 w 614"/>
                    <a:gd name="T45" fmla="*/ 18 h 408"/>
                    <a:gd name="T46" fmla="*/ 22 w 614"/>
                    <a:gd name="T47" fmla="*/ 26 h 408"/>
                    <a:gd name="T48" fmla="*/ 19 w 614"/>
                    <a:gd name="T49" fmla="*/ 29 h 408"/>
                    <a:gd name="T50" fmla="*/ 18 w 614"/>
                    <a:gd name="T51" fmla="*/ 26 h 408"/>
                    <a:gd name="T52" fmla="*/ 18 w 614"/>
                    <a:gd name="T53" fmla="*/ 23 h 408"/>
                    <a:gd name="T54" fmla="*/ 21 w 614"/>
                    <a:gd name="T55" fmla="*/ 14 h 408"/>
                    <a:gd name="T56" fmla="*/ 23 w 614"/>
                    <a:gd name="T57" fmla="*/ 14 h 408"/>
                    <a:gd name="T58" fmla="*/ 30 w 614"/>
                    <a:gd name="T59" fmla="*/ 14 h 408"/>
                    <a:gd name="T60" fmla="*/ 36 w 614"/>
                    <a:gd name="T61" fmla="*/ 17 h 408"/>
                    <a:gd name="T62" fmla="*/ 42 w 614"/>
                    <a:gd name="T63" fmla="*/ 18 h 408"/>
                    <a:gd name="T64" fmla="*/ 44 w 614"/>
                    <a:gd name="T65" fmla="*/ 22 h 408"/>
                    <a:gd name="T66" fmla="*/ 46 w 614"/>
                    <a:gd name="T67" fmla="*/ 18 h 408"/>
                    <a:gd name="T68" fmla="*/ 45 w 614"/>
                    <a:gd name="T69" fmla="*/ 11 h 408"/>
                    <a:gd name="T70" fmla="*/ 41 w 614"/>
                    <a:gd name="T71" fmla="*/ 6 h 408"/>
                    <a:gd name="T72" fmla="*/ 35 w 614"/>
                    <a:gd name="T73" fmla="*/ 2 h 408"/>
                    <a:gd name="T74" fmla="*/ 29 w 614"/>
                    <a:gd name="T75" fmla="*/ 0 h 408"/>
                    <a:gd name="T76" fmla="*/ 24 w 614"/>
                    <a:gd name="T77" fmla="*/ 1 h 408"/>
                    <a:gd name="T78" fmla="*/ 19 w 614"/>
                    <a:gd name="T79" fmla="*/ 2 h 408"/>
                    <a:gd name="T80" fmla="*/ 14 w 614"/>
                    <a:gd name="T81" fmla="*/ 3 h 408"/>
                    <a:gd name="T82" fmla="*/ 10 w 614"/>
                    <a:gd name="T83" fmla="*/ 6 h 408"/>
                    <a:gd name="T84" fmla="*/ 6 w 614"/>
                    <a:gd name="T85" fmla="*/ 10 h 408"/>
                    <a:gd name="T86" fmla="*/ 4 w 614"/>
                    <a:gd name="T87" fmla="*/ 14 h 408"/>
                    <a:gd name="T88" fmla="*/ 2 w 614"/>
                    <a:gd name="T89" fmla="*/ 21 h 408"/>
                    <a:gd name="T90" fmla="*/ 0 w 614"/>
                    <a:gd name="T91" fmla="*/ 26 h 408"/>
                    <a:gd name="T92" fmla="*/ 4 w 614"/>
                    <a:gd name="T93" fmla="*/ 29 h 408"/>
                    <a:gd name="T94" fmla="*/ 8 w 614"/>
                    <a:gd name="T95" fmla="*/ 29 h 408"/>
                    <a:gd name="T96" fmla="*/ 13 w 614"/>
                    <a:gd name="T97" fmla="*/ 31 h 408"/>
                    <a:gd name="T98" fmla="*/ 18 w 614"/>
                    <a:gd name="T99" fmla="*/ 33 h 408"/>
                    <a:gd name="T100" fmla="*/ 23 w 614"/>
                    <a:gd name="T101" fmla="*/ 33 h 408"/>
                    <a:gd name="T102" fmla="*/ 28 w 614"/>
                    <a:gd name="T103" fmla="*/ 36 h 408"/>
                    <a:gd name="T104" fmla="*/ 33 w 614"/>
                    <a:gd name="T105" fmla="*/ 36 h 408"/>
                    <a:gd name="T106" fmla="*/ 37 w 614"/>
                    <a:gd name="T107" fmla="*/ 36 h 408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614"/>
                    <a:gd name="T163" fmla="*/ 0 h 408"/>
                    <a:gd name="T164" fmla="*/ 614 w 614"/>
                    <a:gd name="T165" fmla="*/ 408 h 408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614" h="408">
                      <a:moveTo>
                        <a:pt x="368" y="345"/>
                      </a:moveTo>
                      <a:lnTo>
                        <a:pt x="385" y="352"/>
                      </a:lnTo>
                      <a:lnTo>
                        <a:pt x="401" y="359"/>
                      </a:lnTo>
                      <a:lnTo>
                        <a:pt x="417" y="368"/>
                      </a:lnTo>
                      <a:lnTo>
                        <a:pt x="433" y="373"/>
                      </a:lnTo>
                      <a:lnTo>
                        <a:pt x="447" y="381"/>
                      </a:lnTo>
                      <a:lnTo>
                        <a:pt x="461" y="386"/>
                      </a:lnTo>
                      <a:lnTo>
                        <a:pt x="474" y="392"/>
                      </a:lnTo>
                      <a:lnTo>
                        <a:pt x="489" y="398"/>
                      </a:lnTo>
                      <a:lnTo>
                        <a:pt x="503" y="402"/>
                      </a:lnTo>
                      <a:lnTo>
                        <a:pt x="518" y="405"/>
                      </a:lnTo>
                      <a:lnTo>
                        <a:pt x="532" y="408"/>
                      </a:lnTo>
                      <a:lnTo>
                        <a:pt x="546" y="408"/>
                      </a:lnTo>
                      <a:lnTo>
                        <a:pt x="562" y="408"/>
                      </a:lnTo>
                      <a:lnTo>
                        <a:pt x="578" y="408"/>
                      </a:lnTo>
                      <a:lnTo>
                        <a:pt x="595" y="405"/>
                      </a:lnTo>
                      <a:lnTo>
                        <a:pt x="614" y="401"/>
                      </a:lnTo>
                      <a:lnTo>
                        <a:pt x="608" y="395"/>
                      </a:lnTo>
                      <a:lnTo>
                        <a:pt x="601" y="388"/>
                      </a:lnTo>
                      <a:lnTo>
                        <a:pt x="589" y="379"/>
                      </a:lnTo>
                      <a:lnTo>
                        <a:pt x="578" y="371"/>
                      </a:lnTo>
                      <a:lnTo>
                        <a:pt x="566" y="360"/>
                      </a:lnTo>
                      <a:lnTo>
                        <a:pt x="555" y="353"/>
                      </a:lnTo>
                      <a:lnTo>
                        <a:pt x="546" y="346"/>
                      </a:lnTo>
                      <a:lnTo>
                        <a:pt x="539" y="342"/>
                      </a:lnTo>
                      <a:lnTo>
                        <a:pt x="522" y="343"/>
                      </a:lnTo>
                      <a:lnTo>
                        <a:pt x="497" y="343"/>
                      </a:lnTo>
                      <a:lnTo>
                        <a:pt x="469" y="339"/>
                      </a:lnTo>
                      <a:lnTo>
                        <a:pt x="437" y="335"/>
                      </a:lnTo>
                      <a:lnTo>
                        <a:pt x="407" y="327"/>
                      </a:lnTo>
                      <a:lnTo>
                        <a:pt x="378" y="319"/>
                      </a:lnTo>
                      <a:lnTo>
                        <a:pt x="355" y="310"/>
                      </a:lnTo>
                      <a:lnTo>
                        <a:pt x="339" y="302"/>
                      </a:lnTo>
                      <a:lnTo>
                        <a:pt x="326" y="279"/>
                      </a:lnTo>
                      <a:lnTo>
                        <a:pt x="323" y="250"/>
                      </a:lnTo>
                      <a:lnTo>
                        <a:pt x="328" y="218"/>
                      </a:lnTo>
                      <a:lnTo>
                        <a:pt x="335" y="191"/>
                      </a:lnTo>
                      <a:lnTo>
                        <a:pt x="326" y="189"/>
                      </a:lnTo>
                      <a:lnTo>
                        <a:pt x="313" y="186"/>
                      </a:lnTo>
                      <a:lnTo>
                        <a:pt x="299" y="184"/>
                      </a:lnTo>
                      <a:lnTo>
                        <a:pt x="283" y="179"/>
                      </a:lnTo>
                      <a:lnTo>
                        <a:pt x="266" y="175"/>
                      </a:lnTo>
                      <a:lnTo>
                        <a:pt x="252" y="171"/>
                      </a:lnTo>
                      <a:lnTo>
                        <a:pt x="237" y="168"/>
                      </a:lnTo>
                      <a:lnTo>
                        <a:pt x="227" y="163"/>
                      </a:lnTo>
                      <a:lnTo>
                        <a:pt x="223" y="185"/>
                      </a:lnTo>
                      <a:lnTo>
                        <a:pt x="214" y="218"/>
                      </a:lnTo>
                      <a:lnTo>
                        <a:pt x="204" y="250"/>
                      </a:lnTo>
                      <a:lnTo>
                        <a:pt x="194" y="268"/>
                      </a:lnTo>
                      <a:lnTo>
                        <a:pt x="185" y="273"/>
                      </a:lnTo>
                      <a:lnTo>
                        <a:pt x="175" y="271"/>
                      </a:lnTo>
                      <a:lnTo>
                        <a:pt x="170" y="264"/>
                      </a:lnTo>
                      <a:lnTo>
                        <a:pt x="168" y="253"/>
                      </a:lnTo>
                      <a:lnTo>
                        <a:pt x="177" y="225"/>
                      </a:lnTo>
                      <a:lnTo>
                        <a:pt x="190" y="184"/>
                      </a:lnTo>
                      <a:lnTo>
                        <a:pt x="201" y="146"/>
                      </a:lnTo>
                      <a:lnTo>
                        <a:pt x="207" y="129"/>
                      </a:lnTo>
                      <a:lnTo>
                        <a:pt x="223" y="132"/>
                      </a:lnTo>
                      <a:lnTo>
                        <a:pt x="249" y="138"/>
                      </a:lnTo>
                      <a:lnTo>
                        <a:pt x="282" y="145"/>
                      </a:lnTo>
                      <a:lnTo>
                        <a:pt x="318" y="152"/>
                      </a:lnTo>
                      <a:lnTo>
                        <a:pt x="351" y="159"/>
                      </a:lnTo>
                      <a:lnTo>
                        <a:pt x="381" y="165"/>
                      </a:lnTo>
                      <a:lnTo>
                        <a:pt x="401" y="169"/>
                      </a:lnTo>
                      <a:lnTo>
                        <a:pt x="408" y="171"/>
                      </a:lnTo>
                      <a:lnTo>
                        <a:pt x="418" y="214"/>
                      </a:lnTo>
                      <a:lnTo>
                        <a:pt x="447" y="209"/>
                      </a:lnTo>
                      <a:lnTo>
                        <a:pt x="447" y="178"/>
                      </a:lnTo>
                      <a:lnTo>
                        <a:pt x="444" y="145"/>
                      </a:lnTo>
                      <a:lnTo>
                        <a:pt x="434" y="113"/>
                      </a:lnTo>
                      <a:lnTo>
                        <a:pt x="420" y="82"/>
                      </a:lnTo>
                      <a:lnTo>
                        <a:pt x="398" y="54"/>
                      </a:lnTo>
                      <a:lnTo>
                        <a:pt x="372" y="31"/>
                      </a:lnTo>
                      <a:lnTo>
                        <a:pt x="338" y="13"/>
                      </a:lnTo>
                      <a:lnTo>
                        <a:pt x="296" y="2"/>
                      </a:lnTo>
                      <a:lnTo>
                        <a:pt x="273" y="0"/>
                      </a:lnTo>
                      <a:lnTo>
                        <a:pt x="250" y="0"/>
                      </a:lnTo>
                      <a:lnTo>
                        <a:pt x="226" y="1"/>
                      </a:lnTo>
                      <a:lnTo>
                        <a:pt x="203" y="5"/>
                      </a:lnTo>
                      <a:lnTo>
                        <a:pt x="180" y="11"/>
                      </a:lnTo>
                      <a:lnTo>
                        <a:pt x="157" y="20"/>
                      </a:lnTo>
                      <a:lnTo>
                        <a:pt x="135" y="30"/>
                      </a:lnTo>
                      <a:lnTo>
                        <a:pt x="114" y="43"/>
                      </a:lnTo>
                      <a:lnTo>
                        <a:pt x="95" y="59"/>
                      </a:lnTo>
                      <a:lnTo>
                        <a:pt x="76" y="76"/>
                      </a:lnTo>
                      <a:lnTo>
                        <a:pt x="60" y="96"/>
                      </a:lnTo>
                      <a:lnTo>
                        <a:pt x="47" y="119"/>
                      </a:lnTo>
                      <a:lnTo>
                        <a:pt x="36" y="143"/>
                      </a:lnTo>
                      <a:lnTo>
                        <a:pt x="27" y="171"/>
                      </a:lnTo>
                      <a:lnTo>
                        <a:pt x="23" y="201"/>
                      </a:lnTo>
                      <a:lnTo>
                        <a:pt x="20" y="234"/>
                      </a:lnTo>
                      <a:lnTo>
                        <a:pt x="0" y="260"/>
                      </a:lnTo>
                      <a:lnTo>
                        <a:pt x="16" y="268"/>
                      </a:lnTo>
                      <a:lnTo>
                        <a:pt x="35" y="276"/>
                      </a:lnTo>
                      <a:lnTo>
                        <a:pt x="55" y="284"/>
                      </a:lnTo>
                      <a:lnTo>
                        <a:pt x="76" y="291"/>
                      </a:lnTo>
                      <a:lnTo>
                        <a:pt x="99" y="300"/>
                      </a:lnTo>
                      <a:lnTo>
                        <a:pt x="122" y="307"/>
                      </a:lnTo>
                      <a:lnTo>
                        <a:pt x="147" y="314"/>
                      </a:lnTo>
                      <a:lnTo>
                        <a:pt x="171" y="320"/>
                      </a:lnTo>
                      <a:lnTo>
                        <a:pt x="196" y="326"/>
                      </a:lnTo>
                      <a:lnTo>
                        <a:pt x="221" y="332"/>
                      </a:lnTo>
                      <a:lnTo>
                        <a:pt x="246" y="337"/>
                      </a:lnTo>
                      <a:lnTo>
                        <a:pt x="269" y="342"/>
                      </a:lnTo>
                      <a:lnTo>
                        <a:pt x="292" y="346"/>
                      </a:lnTo>
                      <a:lnTo>
                        <a:pt x="315" y="349"/>
                      </a:lnTo>
                      <a:lnTo>
                        <a:pt x="335" y="350"/>
                      </a:lnTo>
                      <a:lnTo>
                        <a:pt x="355" y="352"/>
                      </a:lnTo>
                      <a:lnTo>
                        <a:pt x="368" y="34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9" name="Freeform 52"/>
                <p:cNvSpPr>
                  <a:spLocks/>
                </p:cNvSpPr>
                <p:nvPr/>
              </p:nvSpPr>
              <p:spPr bwMode="auto">
                <a:xfrm>
                  <a:off x="4098" y="3780"/>
                  <a:ext cx="291" cy="221"/>
                </a:xfrm>
                <a:custGeom>
                  <a:avLst/>
                  <a:gdLst>
                    <a:gd name="T0" fmla="*/ 39 w 364"/>
                    <a:gd name="T1" fmla="*/ 17 h 276"/>
                    <a:gd name="T2" fmla="*/ 27 w 364"/>
                    <a:gd name="T3" fmla="*/ 30 h 276"/>
                    <a:gd name="T4" fmla="*/ 26 w 364"/>
                    <a:gd name="T5" fmla="*/ 29 h 276"/>
                    <a:gd name="T6" fmla="*/ 22 w 364"/>
                    <a:gd name="T7" fmla="*/ 26 h 276"/>
                    <a:gd name="T8" fmla="*/ 18 w 364"/>
                    <a:gd name="T9" fmla="*/ 24 h 276"/>
                    <a:gd name="T10" fmla="*/ 17 w 364"/>
                    <a:gd name="T11" fmla="*/ 22 h 276"/>
                    <a:gd name="T12" fmla="*/ 15 w 364"/>
                    <a:gd name="T13" fmla="*/ 19 h 276"/>
                    <a:gd name="T14" fmla="*/ 15 w 364"/>
                    <a:gd name="T15" fmla="*/ 15 h 276"/>
                    <a:gd name="T16" fmla="*/ 14 w 364"/>
                    <a:gd name="T17" fmla="*/ 14 h 276"/>
                    <a:gd name="T18" fmla="*/ 14 w 364"/>
                    <a:gd name="T19" fmla="*/ 14 h 276"/>
                    <a:gd name="T20" fmla="*/ 11 w 364"/>
                    <a:gd name="T21" fmla="*/ 15 h 276"/>
                    <a:gd name="T22" fmla="*/ 11 w 364"/>
                    <a:gd name="T23" fmla="*/ 17 h 276"/>
                    <a:gd name="T24" fmla="*/ 9 w 364"/>
                    <a:gd name="T25" fmla="*/ 15 h 276"/>
                    <a:gd name="T26" fmla="*/ 6 w 364"/>
                    <a:gd name="T27" fmla="*/ 14 h 276"/>
                    <a:gd name="T28" fmla="*/ 2 w 364"/>
                    <a:gd name="T29" fmla="*/ 11 h 276"/>
                    <a:gd name="T30" fmla="*/ 0 w 364"/>
                    <a:gd name="T31" fmla="*/ 9 h 276"/>
                    <a:gd name="T32" fmla="*/ 2 w 364"/>
                    <a:gd name="T33" fmla="*/ 7 h 276"/>
                    <a:gd name="T34" fmla="*/ 4 w 364"/>
                    <a:gd name="T35" fmla="*/ 5 h 276"/>
                    <a:gd name="T36" fmla="*/ 6 w 364"/>
                    <a:gd name="T37" fmla="*/ 3 h 276"/>
                    <a:gd name="T38" fmla="*/ 8 w 364"/>
                    <a:gd name="T39" fmla="*/ 2 h 276"/>
                    <a:gd name="T40" fmla="*/ 10 w 364"/>
                    <a:gd name="T41" fmla="*/ 3 h 276"/>
                    <a:gd name="T42" fmla="*/ 11 w 364"/>
                    <a:gd name="T43" fmla="*/ 3 h 276"/>
                    <a:gd name="T44" fmla="*/ 12 w 364"/>
                    <a:gd name="T45" fmla="*/ 0 h 276"/>
                    <a:gd name="T46" fmla="*/ 14 w 364"/>
                    <a:gd name="T47" fmla="*/ 1 h 276"/>
                    <a:gd name="T48" fmla="*/ 15 w 364"/>
                    <a:gd name="T49" fmla="*/ 2 h 276"/>
                    <a:gd name="T50" fmla="*/ 17 w 364"/>
                    <a:gd name="T51" fmla="*/ 2 h 276"/>
                    <a:gd name="T52" fmla="*/ 18 w 364"/>
                    <a:gd name="T53" fmla="*/ 2 h 276"/>
                    <a:gd name="T54" fmla="*/ 18 w 364"/>
                    <a:gd name="T55" fmla="*/ 3 h 276"/>
                    <a:gd name="T56" fmla="*/ 18 w 364"/>
                    <a:gd name="T57" fmla="*/ 4 h 276"/>
                    <a:gd name="T58" fmla="*/ 18 w 364"/>
                    <a:gd name="T59" fmla="*/ 5 h 276"/>
                    <a:gd name="T60" fmla="*/ 19 w 364"/>
                    <a:gd name="T61" fmla="*/ 5 h 276"/>
                    <a:gd name="T62" fmla="*/ 21 w 364"/>
                    <a:gd name="T63" fmla="*/ 8 h 276"/>
                    <a:gd name="T64" fmla="*/ 22 w 364"/>
                    <a:gd name="T65" fmla="*/ 14 h 276"/>
                    <a:gd name="T66" fmla="*/ 23 w 364"/>
                    <a:gd name="T67" fmla="*/ 14 h 276"/>
                    <a:gd name="T68" fmla="*/ 24 w 364"/>
                    <a:gd name="T69" fmla="*/ 14 h 276"/>
                    <a:gd name="T70" fmla="*/ 27 w 364"/>
                    <a:gd name="T71" fmla="*/ 14 h 276"/>
                    <a:gd name="T72" fmla="*/ 27 w 364"/>
                    <a:gd name="T73" fmla="*/ 12 h 276"/>
                    <a:gd name="T74" fmla="*/ 28 w 364"/>
                    <a:gd name="T75" fmla="*/ 9 h 276"/>
                    <a:gd name="T76" fmla="*/ 29 w 364"/>
                    <a:gd name="T77" fmla="*/ 7 h 276"/>
                    <a:gd name="T78" fmla="*/ 30 w 364"/>
                    <a:gd name="T79" fmla="*/ 7 h 276"/>
                    <a:gd name="T80" fmla="*/ 32 w 364"/>
                    <a:gd name="T81" fmla="*/ 8 h 276"/>
                    <a:gd name="T82" fmla="*/ 35 w 364"/>
                    <a:gd name="T83" fmla="*/ 9 h 276"/>
                    <a:gd name="T84" fmla="*/ 38 w 364"/>
                    <a:gd name="T85" fmla="*/ 9 h 27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64"/>
                    <a:gd name="T130" fmla="*/ 0 h 276"/>
                    <a:gd name="T131" fmla="*/ 364 w 364"/>
                    <a:gd name="T132" fmla="*/ 276 h 27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64" h="276">
                      <a:moveTo>
                        <a:pt x="358" y="82"/>
                      </a:moveTo>
                      <a:lnTo>
                        <a:pt x="364" y="154"/>
                      </a:lnTo>
                      <a:lnTo>
                        <a:pt x="266" y="187"/>
                      </a:lnTo>
                      <a:lnTo>
                        <a:pt x="249" y="276"/>
                      </a:lnTo>
                      <a:lnTo>
                        <a:pt x="245" y="273"/>
                      </a:lnTo>
                      <a:lnTo>
                        <a:pt x="235" y="266"/>
                      </a:lnTo>
                      <a:lnTo>
                        <a:pt x="220" y="256"/>
                      </a:lnTo>
                      <a:lnTo>
                        <a:pt x="205" y="244"/>
                      </a:lnTo>
                      <a:lnTo>
                        <a:pt x="187" y="233"/>
                      </a:lnTo>
                      <a:lnTo>
                        <a:pt x="171" y="221"/>
                      </a:lnTo>
                      <a:lnTo>
                        <a:pt x="160" y="213"/>
                      </a:lnTo>
                      <a:lnTo>
                        <a:pt x="154" y="207"/>
                      </a:lnTo>
                      <a:lnTo>
                        <a:pt x="148" y="194"/>
                      </a:lnTo>
                      <a:lnTo>
                        <a:pt x="146" y="172"/>
                      </a:lnTo>
                      <a:lnTo>
                        <a:pt x="143" y="149"/>
                      </a:lnTo>
                      <a:lnTo>
                        <a:pt x="141" y="138"/>
                      </a:lnTo>
                      <a:lnTo>
                        <a:pt x="138" y="134"/>
                      </a:lnTo>
                      <a:lnTo>
                        <a:pt x="134" y="128"/>
                      </a:lnTo>
                      <a:lnTo>
                        <a:pt x="127" y="126"/>
                      </a:lnTo>
                      <a:lnTo>
                        <a:pt x="121" y="128"/>
                      </a:lnTo>
                      <a:lnTo>
                        <a:pt x="115" y="135"/>
                      </a:lnTo>
                      <a:lnTo>
                        <a:pt x="107" y="144"/>
                      </a:lnTo>
                      <a:lnTo>
                        <a:pt x="100" y="149"/>
                      </a:lnTo>
                      <a:lnTo>
                        <a:pt x="97" y="152"/>
                      </a:lnTo>
                      <a:lnTo>
                        <a:pt x="92" y="149"/>
                      </a:lnTo>
                      <a:lnTo>
                        <a:pt x="82" y="142"/>
                      </a:lnTo>
                      <a:lnTo>
                        <a:pt x="68" y="132"/>
                      </a:lnTo>
                      <a:lnTo>
                        <a:pt x="52" y="121"/>
                      </a:lnTo>
                      <a:lnTo>
                        <a:pt x="35" y="108"/>
                      </a:lnTo>
                      <a:lnTo>
                        <a:pt x="19" y="96"/>
                      </a:lnTo>
                      <a:lnTo>
                        <a:pt x="8" y="86"/>
                      </a:lnTo>
                      <a:lnTo>
                        <a:pt x="0" y="79"/>
                      </a:lnTo>
                      <a:lnTo>
                        <a:pt x="6" y="73"/>
                      </a:lnTo>
                      <a:lnTo>
                        <a:pt x="15" y="66"/>
                      </a:lnTo>
                      <a:lnTo>
                        <a:pt x="25" y="56"/>
                      </a:lnTo>
                      <a:lnTo>
                        <a:pt x="36" y="46"/>
                      </a:lnTo>
                      <a:lnTo>
                        <a:pt x="48" y="37"/>
                      </a:lnTo>
                      <a:lnTo>
                        <a:pt x="59" y="30"/>
                      </a:lnTo>
                      <a:lnTo>
                        <a:pt x="68" y="24"/>
                      </a:lnTo>
                      <a:lnTo>
                        <a:pt x="75" y="23"/>
                      </a:lnTo>
                      <a:lnTo>
                        <a:pt x="85" y="24"/>
                      </a:lnTo>
                      <a:lnTo>
                        <a:pt x="95" y="27"/>
                      </a:lnTo>
                      <a:lnTo>
                        <a:pt x="102" y="30"/>
                      </a:lnTo>
                      <a:lnTo>
                        <a:pt x="105" y="31"/>
                      </a:lnTo>
                      <a:lnTo>
                        <a:pt x="118" y="23"/>
                      </a:lnTo>
                      <a:lnTo>
                        <a:pt x="118" y="0"/>
                      </a:lnTo>
                      <a:lnTo>
                        <a:pt x="123" y="1"/>
                      </a:lnTo>
                      <a:lnTo>
                        <a:pt x="130" y="1"/>
                      </a:lnTo>
                      <a:lnTo>
                        <a:pt x="137" y="3"/>
                      </a:lnTo>
                      <a:lnTo>
                        <a:pt x="144" y="3"/>
                      </a:lnTo>
                      <a:lnTo>
                        <a:pt x="150" y="4"/>
                      </a:lnTo>
                      <a:lnTo>
                        <a:pt x="156" y="6"/>
                      </a:lnTo>
                      <a:lnTo>
                        <a:pt x="160" y="7"/>
                      </a:lnTo>
                      <a:lnTo>
                        <a:pt x="161" y="10"/>
                      </a:lnTo>
                      <a:lnTo>
                        <a:pt x="161" y="19"/>
                      </a:lnTo>
                      <a:lnTo>
                        <a:pt x="161" y="27"/>
                      </a:lnTo>
                      <a:lnTo>
                        <a:pt x="160" y="36"/>
                      </a:lnTo>
                      <a:lnTo>
                        <a:pt x="160" y="39"/>
                      </a:lnTo>
                      <a:lnTo>
                        <a:pt x="161" y="39"/>
                      </a:lnTo>
                      <a:lnTo>
                        <a:pt x="166" y="40"/>
                      </a:lnTo>
                      <a:lnTo>
                        <a:pt x="171" y="43"/>
                      </a:lnTo>
                      <a:lnTo>
                        <a:pt x="179" y="49"/>
                      </a:lnTo>
                      <a:lnTo>
                        <a:pt x="187" y="59"/>
                      </a:lnTo>
                      <a:lnTo>
                        <a:pt x="194" y="73"/>
                      </a:lnTo>
                      <a:lnTo>
                        <a:pt x="203" y="95"/>
                      </a:lnTo>
                      <a:lnTo>
                        <a:pt x="210" y="123"/>
                      </a:lnTo>
                      <a:lnTo>
                        <a:pt x="213" y="128"/>
                      </a:lnTo>
                      <a:lnTo>
                        <a:pt x="217" y="129"/>
                      </a:lnTo>
                      <a:lnTo>
                        <a:pt x="225" y="131"/>
                      </a:lnTo>
                      <a:lnTo>
                        <a:pt x="232" y="129"/>
                      </a:lnTo>
                      <a:lnTo>
                        <a:pt x="240" y="128"/>
                      </a:lnTo>
                      <a:lnTo>
                        <a:pt x="246" y="125"/>
                      </a:lnTo>
                      <a:lnTo>
                        <a:pt x="252" y="122"/>
                      </a:lnTo>
                      <a:lnTo>
                        <a:pt x="253" y="118"/>
                      </a:lnTo>
                      <a:lnTo>
                        <a:pt x="256" y="103"/>
                      </a:lnTo>
                      <a:lnTo>
                        <a:pt x="261" y="83"/>
                      </a:lnTo>
                      <a:lnTo>
                        <a:pt x="266" y="66"/>
                      </a:lnTo>
                      <a:lnTo>
                        <a:pt x="272" y="62"/>
                      </a:lnTo>
                      <a:lnTo>
                        <a:pt x="276" y="65"/>
                      </a:lnTo>
                      <a:lnTo>
                        <a:pt x="284" y="66"/>
                      </a:lnTo>
                      <a:lnTo>
                        <a:pt x="292" y="69"/>
                      </a:lnTo>
                      <a:lnTo>
                        <a:pt x="302" y="72"/>
                      </a:lnTo>
                      <a:lnTo>
                        <a:pt x="315" y="75"/>
                      </a:lnTo>
                      <a:lnTo>
                        <a:pt x="330" y="77"/>
                      </a:lnTo>
                      <a:lnTo>
                        <a:pt x="344" y="80"/>
                      </a:lnTo>
                      <a:lnTo>
                        <a:pt x="358" y="8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0" name="Freeform 53"/>
                <p:cNvSpPr>
                  <a:spLocks/>
                </p:cNvSpPr>
                <p:nvPr/>
              </p:nvSpPr>
              <p:spPr bwMode="auto">
                <a:xfrm>
                  <a:off x="3715" y="3893"/>
                  <a:ext cx="697" cy="943"/>
                </a:xfrm>
                <a:custGeom>
                  <a:avLst/>
                  <a:gdLst>
                    <a:gd name="T0" fmla="*/ 45 w 874"/>
                    <a:gd name="T1" fmla="*/ 2 h 1182"/>
                    <a:gd name="T2" fmla="*/ 57 w 874"/>
                    <a:gd name="T3" fmla="*/ 5 h 1182"/>
                    <a:gd name="T4" fmla="*/ 63 w 874"/>
                    <a:gd name="T5" fmla="*/ 9 h 1182"/>
                    <a:gd name="T6" fmla="*/ 71 w 874"/>
                    <a:gd name="T7" fmla="*/ 18 h 1182"/>
                    <a:gd name="T8" fmla="*/ 65 w 874"/>
                    <a:gd name="T9" fmla="*/ 22 h 1182"/>
                    <a:gd name="T10" fmla="*/ 71 w 874"/>
                    <a:gd name="T11" fmla="*/ 25 h 1182"/>
                    <a:gd name="T12" fmla="*/ 77 w 874"/>
                    <a:gd name="T13" fmla="*/ 31 h 1182"/>
                    <a:gd name="T14" fmla="*/ 70 w 874"/>
                    <a:gd name="T15" fmla="*/ 30 h 1182"/>
                    <a:gd name="T16" fmla="*/ 65 w 874"/>
                    <a:gd name="T17" fmla="*/ 28 h 1182"/>
                    <a:gd name="T18" fmla="*/ 61 w 874"/>
                    <a:gd name="T19" fmla="*/ 30 h 1182"/>
                    <a:gd name="T20" fmla="*/ 58 w 874"/>
                    <a:gd name="T21" fmla="*/ 31 h 1182"/>
                    <a:gd name="T22" fmla="*/ 59 w 874"/>
                    <a:gd name="T23" fmla="*/ 33 h 1182"/>
                    <a:gd name="T24" fmla="*/ 63 w 874"/>
                    <a:gd name="T25" fmla="*/ 34 h 1182"/>
                    <a:gd name="T26" fmla="*/ 71 w 874"/>
                    <a:gd name="T27" fmla="*/ 35 h 1182"/>
                    <a:gd name="T28" fmla="*/ 77 w 874"/>
                    <a:gd name="T29" fmla="*/ 37 h 1182"/>
                    <a:gd name="T30" fmla="*/ 80 w 874"/>
                    <a:gd name="T31" fmla="*/ 40 h 1182"/>
                    <a:gd name="T32" fmla="*/ 85 w 874"/>
                    <a:gd name="T33" fmla="*/ 42 h 1182"/>
                    <a:gd name="T34" fmla="*/ 91 w 874"/>
                    <a:gd name="T35" fmla="*/ 46 h 1182"/>
                    <a:gd name="T36" fmla="*/ 77 w 874"/>
                    <a:gd name="T37" fmla="*/ 57 h 1182"/>
                    <a:gd name="T38" fmla="*/ 71 w 874"/>
                    <a:gd name="T39" fmla="*/ 77 h 1182"/>
                    <a:gd name="T40" fmla="*/ 68 w 874"/>
                    <a:gd name="T41" fmla="*/ 76 h 1182"/>
                    <a:gd name="T42" fmla="*/ 61 w 874"/>
                    <a:gd name="T43" fmla="*/ 72 h 1182"/>
                    <a:gd name="T44" fmla="*/ 63 w 874"/>
                    <a:gd name="T45" fmla="*/ 61 h 1182"/>
                    <a:gd name="T46" fmla="*/ 69 w 874"/>
                    <a:gd name="T47" fmla="*/ 46 h 1182"/>
                    <a:gd name="T48" fmla="*/ 68 w 874"/>
                    <a:gd name="T49" fmla="*/ 44 h 1182"/>
                    <a:gd name="T50" fmla="*/ 65 w 874"/>
                    <a:gd name="T51" fmla="*/ 44 h 1182"/>
                    <a:gd name="T52" fmla="*/ 61 w 874"/>
                    <a:gd name="T53" fmla="*/ 47 h 1182"/>
                    <a:gd name="T54" fmla="*/ 58 w 874"/>
                    <a:gd name="T55" fmla="*/ 51 h 1182"/>
                    <a:gd name="T56" fmla="*/ 55 w 874"/>
                    <a:gd name="T57" fmla="*/ 50 h 1182"/>
                    <a:gd name="T58" fmla="*/ 52 w 874"/>
                    <a:gd name="T59" fmla="*/ 49 h 1182"/>
                    <a:gd name="T60" fmla="*/ 53 w 874"/>
                    <a:gd name="T61" fmla="*/ 42 h 1182"/>
                    <a:gd name="T62" fmla="*/ 45 w 874"/>
                    <a:gd name="T63" fmla="*/ 41 h 1182"/>
                    <a:gd name="T64" fmla="*/ 38 w 874"/>
                    <a:gd name="T65" fmla="*/ 41 h 1182"/>
                    <a:gd name="T66" fmla="*/ 33 w 874"/>
                    <a:gd name="T67" fmla="*/ 46 h 1182"/>
                    <a:gd name="T68" fmla="*/ 30 w 874"/>
                    <a:gd name="T69" fmla="*/ 52 h 1182"/>
                    <a:gd name="T70" fmla="*/ 33 w 874"/>
                    <a:gd name="T71" fmla="*/ 53 h 1182"/>
                    <a:gd name="T72" fmla="*/ 37 w 874"/>
                    <a:gd name="T73" fmla="*/ 53 h 1182"/>
                    <a:gd name="T74" fmla="*/ 36 w 874"/>
                    <a:gd name="T75" fmla="*/ 63 h 1182"/>
                    <a:gd name="T76" fmla="*/ 30 w 874"/>
                    <a:gd name="T77" fmla="*/ 68 h 1182"/>
                    <a:gd name="T78" fmla="*/ 24 w 874"/>
                    <a:gd name="T79" fmla="*/ 71 h 1182"/>
                    <a:gd name="T80" fmla="*/ 23 w 874"/>
                    <a:gd name="T81" fmla="*/ 77 h 1182"/>
                    <a:gd name="T82" fmla="*/ 29 w 874"/>
                    <a:gd name="T83" fmla="*/ 77 h 1182"/>
                    <a:gd name="T84" fmla="*/ 33 w 874"/>
                    <a:gd name="T85" fmla="*/ 76 h 1182"/>
                    <a:gd name="T86" fmla="*/ 31 w 874"/>
                    <a:gd name="T87" fmla="*/ 85 h 1182"/>
                    <a:gd name="T88" fmla="*/ 19 w 874"/>
                    <a:gd name="T89" fmla="*/ 89 h 1182"/>
                    <a:gd name="T90" fmla="*/ 10 w 874"/>
                    <a:gd name="T91" fmla="*/ 92 h 1182"/>
                    <a:gd name="T92" fmla="*/ 9 w 874"/>
                    <a:gd name="T93" fmla="*/ 120 h 1182"/>
                    <a:gd name="T94" fmla="*/ 0 w 874"/>
                    <a:gd name="T95" fmla="*/ 85 h 1182"/>
                    <a:gd name="T96" fmla="*/ 9 w 874"/>
                    <a:gd name="T97" fmla="*/ 36 h 1182"/>
                    <a:gd name="T98" fmla="*/ 18 w 874"/>
                    <a:gd name="T99" fmla="*/ 24 h 1182"/>
                    <a:gd name="T100" fmla="*/ 26 w 874"/>
                    <a:gd name="T101" fmla="*/ 18 h 1182"/>
                    <a:gd name="T102" fmla="*/ 31 w 874"/>
                    <a:gd name="T103" fmla="*/ 11 h 1182"/>
                    <a:gd name="T104" fmla="*/ 39 w 874"/>
                    <a:gd name="T105" fmla="*/ 2 h 118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874"/>
                    <a:gd name="T160" fmla="*/ 0 h 1182"/>
                    <a:gd name="T161" fmla="*/ 874 w 874"/>
                    <a:gd name="T162" fmla="*/ 1182 h 118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874" h="1182">
                      <a:moveTo>
                        <a:pt x="382" y="0"/>
                      </a:moveTo>
                      <a:lnTo>
                        <a:pt x="389" y="1"/>
                      </a:lnTo>
                      <a:lnTo>
                        <a:pt x="408" y="5"/>
                      </a:lnTo>
                      <a:lnTo>
                        <a:pt x="434" y="13"/>
                      </a:lnTo>
                      <a:lnTo>
                        <a:pt x="464" y="20"/>
                      </a:lnTo>
                      <a:lnTo>
                        <a:pt x="496" y="28"/>
                      </a:lnTo>
                      <a:lnTo>
                        <a:pt x="523" y="37"/>
                      </a:lnTo>
                      <a:lnTo>
                        <a:pt x="546" y="44"/>
                      </a:lnTo>
                      <a:lnTo>
                        <a:pt x="558" y="50"/>
                      </a:lnTo>
                      <a:lnTo>
                        <a:pt x="566" y="57"/>
                      </a:lnTo>
                      <a:lnTo>
                        <a:pt x="582" y="70"/>
                      </a:lnTo>
                      <a:lnTo>
                        <a:pt x="604" y="87"/>
                      </a:lnTo>
                      <a:lnTo>
                        <a:pt x="625" y="108"/>
                      </a:lnTo>
                      <a:lnTo>
                        <a:pt x="650" y="129"/>
                      </a:lnTo>
                      <a:lnTo>
                        <a:pt x="671" y="151"/>
                      </a:lnTo>
                      <a:lnTo>
                        <a:pt x="688" y="169"/>
                      </a:lnTo>
                      <a:lnTo>
                        <a:pt x="701" y="187"/>
                      </a:lnTo>
                      <a:lnTo>
                        <a:pt x="632" y="184"/>
                      </a:lnTo>
                      <a:lnTo>
                        <a:pt x="615" y="200"/>
                      </a:lnTo>
                      <a:lnTo>
                        <a:pt x="624" y="205"/>
                      </a:lnTo>
                      <a:lnTo>
                        <a:pt x="637" y="214"/>
                      </a:lnTo>
                      <a:lnTo>
                        <a:pt x="652" y="223"/>
                      </a:lnTo>
                      <a:lnTo>
                        <a:pt x="670" y="233"/>
                      </a:lnTo>
                      <a:lnTo>
                        <a:pt x="687" y="241"/>
                      </a:lnTo>
                      <a:lnTo>
                        <a:pt x="703" y="250"/>
                      </a:lnTo>
                      <a:lnTo>
                        <a:pt x="716" y="257"/>
                      </a:lnTo>
                      <a:lnTo>
                        <a:pt x="724" y="263"/>
                      </a:lnTo>
                      <a:lnTo>
                        <a:pt x="737" y="294"/>
                      </a:lnTo>
                      <a:lnTo>
                        <a:pt x="726" y="292"/>
                      </a:lnTo>
                      <a:lnTo>
                        <a:pt x="710" y="289"/>
                      </a:lnTo>
                      <a:lnTo>
                        <a:pt x="691" y="286"/>
                      </a:lnTo>
                      <a:lnTo>
                        <a:pt x="673" y="282"/>
                      </a:lnTo>
                      <a:lnTo>
                        <a:pt x="654" y="277"/>
                      </a:lnTo>
                      <a:lnTo>
                        <a:pt x="637" y="274"/>
                      </a:lnTo>
                      <a:lnTo>
                        <a:pt x="624" y="271"/>
                      </a:lnTo>
                      <a:lnTo>
                        <a:pt x="615" y="269"/>
                      </a:lnTo>
                      <a:lnTo>
                        <a:pt x="612" y="274"/>
                      </a:lnTo>
                      <a:lnTo>
                        <a:pt x="605" y="279"/>
                      </a:lnTo>
                      <a:lnTo>
                        <a:pt x="596" y="282"/>
                      </a:lnTo>
                      <a:lnTo>
                        <a:pt x="585" y="284"/>
                      </a:lnTo>
                      <a:lnTo>
                        <a:pt x="575" y="287"/>
                      </a:lnTo>
                      <a:lnTo>
                        <a:pt x="565" y="290"/>
                      </a:lnTo>
                      <a:lnTo>
                        <a:pt x="558" y="294"/>
                      </a:lnTo>
                      <a:lnTo>
                        <a:pt x="553" y="299"/>
                      </a:lnTo>
                      <a:lnTo>
                        <a:pt x="553" y="303"/>
                      </a:lnTo>
                      <a:lnTo>
                        <a:pt x="556" y="309"/>
                      </a:lnTo>
                      <a:lnTo>
                        <a:pt x="560" y="313"/>
                      </a:lnTo>
                      <a:lnTo>
                        <a:pt x="568" y="317"/>
                      </a:lnTo>
                      <a:lnTo>
                        <a:pt x="576" y="320"/>
                      </a:lnTo>
                      <a:lnTo>
                        <a:pt x="586" y="323"/>
                      </a:lnTo>
                      <a:lnTo>
                        <a:pt x="598" y="326"/>
                      </a:lnTo>
                      <a:lnTo>
                        <a:pt x="608" y="328"/>
                      </a:lnTo>
                      <a:lnTo>
                        <a:pt x="621" y="329"/>
                      </a:lnTo>
                      <a:lnTo>
                        <a:pt x="638" y="330"/>
                      </a:lnTo>
                      <a:lnTo>
                        <a:pt x="657" y="333"/>
                      </a:lnTo>
                      <a:lnTo>
                        <a:pt x="678" y="336"/>
                      </a:lnTo>
                      <a:lnTo>
                        <a:pt x="698" y="340"/>
                      </a:lnTo>
                      <a:lnTo>
                        <a:pt x="719" y="345"/>
                      </a:lnTo>
                      <a:lnTo>
                        <a:pt x="734" y="349"/>
                      </a:lnTo>
                      <a:lnTo>
                        <a:pt x="747" y="353"/>
                      </a:lnTo>
                      <a:lnTo>
                        <a:pt x="742" y="362"/>
                      </a:lnTo>
                      <a:lnTo>
                        <a:pt x="743" y="371"/>
                      </a:lnTo>
                      <a:lnTo>
                        <a:pt x="753" y="378"/>
                      </a:lnTo>
                      <a:lnTo>
                        <a:pt x="769" y="384"/>
                      </a:lnTo>
                      <a:lnTo>
                        <a:pt x="779" y="386"/>
                      </a:lnTo>
                      <a:lnTo>
                        <a:pt x="792" y="391"/>
                      </a:lnTo>
                      <a:lnTo>
                        <a:pt x="805" y="395"/>
                      </a:lnTo>
                      <a:lnTo>
                        <a:pt x="819" y="402"/>
                      </a:lnTo>
                      <a:lnTo>
                        <a:pt x="835" y="411"/>
                      </a:lnTo>
                      <a:lnTo>
                        <a:pt x="849" y="421"/>
                      </a:lnTo>
                      <a:lnTo>
                        <a:pt x="862" y="432"/>
                      </a:lnTo>
                      <a:lnTo>
                        <a:pt x="874" y="447"/>
                      </a:lnTo>
                      <a:lnTo>
                        <a:pt x="835" y="461"/>
                      </a:lnTo>
                      <a:lnTo>
                        <a:pt x="799" y="483"/>
                      </a:lnTo>
                      <a:lnTo>
                        <a:pt x="769" y="513"/>
                      </a:lnTo>
                      <a:lnTo>
                        <a:pt x="743" y="549"/>
                      </a:lnTo>
                      <a:lnTo>
                        <a:pt x="723" y="592"/>
                      </a:lnTo>
                      <a:lnTo>
                        <a:pt x="707" y="640"/>
                      </a:lnTo>
                      <a:lnTo>
                        <a:pt x="696" y="693"/>
                      </a:lnTo>
                      <a:lnTo>
                        <a:pt x="691" y="747"/>
                      </a:lnTo>
                      <a:lnTo>
                        <a:pt x="684" y="743"/>
                      </a:lnTo>
                      <a:lnTo>
                        <a:pt x="673" y="737"/>
                      </a:lnTo>
                      <a:lnTo>
                        <a:pt x="661" y="730"/>
                      </a:lnTo>
                      <a:lnTo>
                        <a:pt x="648" y="723"/>
                      </a:lnTo>
                      <a:lnTo>
                        <a:pt x="634" y="716"/>
                      </a:lnTo>
                      <a:lnTo>
                        <a:pt x="621" y="707"/>
                      </a:lnTo>
                      <a:lnTo>
                        <a:pt x="606" y="698"/>
                      </a:lnTo>
                      <a:lnTo>
                        <a:pt x="595" y="691"/>
                      </a:lnTo>
                      <a:lnTo>
                        <a:pt x="592" y="668"/>
                      </a:lnTo>
                      <a:lnTo>
                        <a:pt x="594" y="641"/>
                      </a:lnTo>
                      <a:lnTo>
                        <a:pt x="596" y="609"/>
                      </a:lnTo>
                      <a:lnTo>
                        <a:pt x="604" y="576"/>
                      </a:lnTo>
                      <a:lnTo>
                        <a:pt x="614" y="542"/>
                      </a:lnTo>
                      <a:lnTo>
                        <a:pt x="628" y="506"/>
                      </a:lnTo>
                      <a:lnTo>
                        <a:pt x="645" y="473"/>
                      </a:lnTo>
                      <a:lnTo>
                        <a:pt x="665" y="443"/>
                      </a:lnTo>
                      <a:lnTo>
                        <a:pt x="667" y="438"/>
                      </a:lnTo>
                      <a:lnTo>
                        <a:pt x="665" y="432"/>
                      </a:lnTo>
                      <a:lnTo>
                        <a:pt x="661" y="428"/>
                      </a:lnTo>
                      <a:lnTo>
                        <a:pt x="654" y="424"/>
                      </a:lnTo>
                      <a:lnTo>
                        <a:pt x="647" y="421"/>
                      </a:lnTo>
                      <a:lnTo>
                        <a:pt x="638" y="420"/>
                      </a:lnTo>
                      <a:lnTo>
                        <a:pt x="631" y="420"/>
                      </a:lnTo>
                      <a:lnTo>
                        <a:pt x="625" y="422"/>
                      </a:lnTo>
                      <a:lnTo>
                        <a:pt x="619" y="428"/>
                      </a:lnTo>
                      <a:lnTo>
                        <a:pt x="611" y="435"/>
                      </a:lnTo>
                      <a:lnTo>
                        <a:pt x="602" y="445"/>
                      </a:lnTo>
                      <a:lnTo>
                        <a:pt x="592" y="456"/>
                      </a:lnTo>
                      <a:lnTo>
                        <a:pt x="583" y="466"/>
                      </a:lnTo>
                      <a:lnTo>
                        <a:pt x="575" y="474"/>
                      </a:lnTo>
                      <a:lnTo>
                        <a:pt x="568" y="481"/>
                      </a:lnTo>
                      <a:lnTo>
                        <a:pt x="563" y="486"/>
                      </a:lnTo>
                      <a:lnTo>
                        <a:pt x="558" y="487"/>
                      </a:lnTo>
                      <a:lnTo>
                        <a:pt x="549" y="489"/>
                      </a:lnTo>
                      <a:lnTo>
                        <a:pt x="537" y="487"/>
                      </a:lnTo>
                      <a:lnTo>
                        <a:pt x="525" y="484"/>
                      </a:lnTo>
                      <a:lnTo>
                        <a:pt x="512" y="481"/>
                      </a:lnTo>
                      <a:lnTo>
                        <a:pt x="502" y="479"/>
                      </a:lnTo>
                      <a:lnTo>
                        <a:pt x="494" y="474"/>
                      </a:lnTo>
                      <a:lnTo>
                        <a:pt x="491" y="471"/>
                      </a:lnTo>
                      <a:lnTo>
                        <a:pt x="494" y="458"/>
                      </a:lnTo>
                      <a:lnTo>
                        <a:pt x="499" y="440"/>
                      </a:lnTo>
                      <a:lnTo>
                        <a:pt x="502" y="421"/>
                      </a:lnTo>
                      <a:lnTo>
                        <a:pt x="504" y="409"/>
                      </a:lnTo>
                      <a:lnTo>
                        <a:pt x="500" y="405"/>
                      </a:lnTo>
                      <a:lnTo>
                        <a:pt x="486" y="401"/>
                      </a:lnTo>
                      <a:lnTo>
                        <a:pt x="464" y="398"/>
                      </a:lnTo>
                      <a:lnTo>
                        <a:pt x="440" y="394"/>
                      </a:lnTo>
                      <a:lnTo>
                        <a:pt x="415" y="391"/>
                      </a:lnTo>
                      <a:lnTo>
                        <a:pt x="392" y="389"/>
                      </a:lnTo>
                      <a:lnTo>
                        <a:pt x="375" y="391"/>
                      </a:lnTo>
                      <a:lnTo>
                        <a:pt x="365" y="394"/>
                      </a:lnTo>
                      <a:lnTo>
                        <a:pt x="358" y="401"/>
                      </a:lnTo>
                      <a:lnTo>
                        <a:pt x="348" y="414"/>
                      </a:lnTo>
                      <a:lnTo>
                        <a:pt x="335" y="428"/>
                      </a:lnTo>
                      <a:lnTo>
                        <a:pt x="322" y="444"/>
                      </a:lnTo>
                      <a:lnTo>
                        <a:pt x="310" y="461"/>
                      </a:lnTo>
                      <a:lnTo>
                        <a:pt x="299" y="476"/>
                      </a:lnTo>
                      <a:lnTo>
                        <a:pt x="292" y="487"/>
                      </a:lnTo>
                      <a:lnTo>
                        <a:pt x="287" y="494"/>
                      </a:lnTo>
                      <a:lnTo>
                        <a:pt x="289" y="497"/>
                      </a:lnTo>
                      <a:lnTo>
                        <a:pt x="296" y="500"/>
                      </a:lnTo>
                      <a:lnTo>
                        <a:pt x="306" y="503"/>
                      </a:lnTo>
                      <a:lnTo>
                        <a:pt x="318" y="504"/>
                      </a:lnTo>
                      <a:lnTo>
                        <a:pt x="329" y="506"/>
                      </a:lnTo>
                      <a:lnTo>
                        <a:pt x="341" y="507"/>
                      </a:lnTo>
                      <a:lnTo>
                        <a:pt x="348" y="509"/>
                      </a:lnTo>
                      <a:lnTo>
                        <a:pt x="352" y="512"/>
                      </a:lnTo>
                      <a:lnTo>
                        <a:pt x="352" y="527"/>
                      </a:lnTo>
                      <a:lnTo>
                        <a:pt x="351" y="556"/>
                      </a:lnTo>
                      <a:lnTo>
                        <a:pt x="349" y="586"/>
                      </a:lnTo>
                      <a:lnTo>
                        <a:pt x="349" y="604"/>
                      </a:lnTo>
                      <a:lnTo>
                        <a:pt x="345" y="609"/>
                      </a:lnTo>
                      <a:lnTo>
                        <a:pt x="330" y="619"/>
                      </a:lnTo>
                      <a:lnTo>
                        <a:pt x="312" y="632"/>
                      </a:lnTo>
                      <a:lnTo>
                        <a:pt x="290" y="645"/>
                      </a:lnTo>
                      <a:lnTo>
                        <a:pt x="269" y="658"/>
                      </a:lnTo>
                      <a:lnTo>
                        <a:pt x="249" y="670"/>
                      </a:lnTo>
                      <a:lnTo>
                        <a:pt x="233" y="678"/>
                      </a:lnTo>
                      <a:lnTo>
                        <a:pt x="226" y="683"/>
                      </a:lnTo>
                      <a:lnTo>
                        <a:pt x="221" y="694"/>
                      </a:lnTo>
                      <a:lnTo>
                        <a:pt x="218" y="713"/>
                      </a:lnTo>
                      <a:lnTo>
                        <a:pt x="218" y="730"/>
                      </a:lnTo>
                      <a:lnTo>
                        <a:pt x="221" y="739"/>
                      </a:lnTo>
                      <a:lnTo>
                        <a:pt x="227" y="739"/>
                      </a:lnTo>
                      <a:lnTo>
                        <a:pt x="238" y="737"/>
                      </a:lnTo>
                      <a:lnTo>
                        <a:pt x="254" y="734"/>
                      </a:lnTo>
                      <a:lnTo>
                        <a:pt x="272" y="732"/>
                      </a:lnTo>
                      <a:lnTo>
                        <a:pt x="287" y="730"/>
                      </a:lnTo>
                      <a:lnTo>
                        <a:pt x="303" y="727"/>
                      </a:lnTo>
                      <a:lnTo>
                        <a:pt x="315" y="726"/>
                      </a:lnTo>
                      <a:lnTo>
                        <a:pt x="320" y="726"/>
                      </a:lnTo>
                      <a:lnTo>
                        <a:pt x="326" y="739"/>
                      </a:lnTo>
                      <a:lnTo>
                        <a:pt x="329" y="762"/>
                      </a:lnTo>
                      <a:lnTo>
                        <a:pt x="323" y="788"/>
                      </a:lnTo>
                      <a:lnTo>
                        <a:pt x="303" y="808"/>
                      </a:lnTo>
                      <a:lnTo>
                        <a:pt x="283" y="816"/>
                      </a:lnTo>
                      <a:lnTo>
                        <a:pt x="254" y="826"/>
                      </a:lnTo>
                      <a:lnTo>
                        <a:pt x="221" y="837"/>
                      </a:lnTo>
                      <a:lnTo>
                        <a:pt x="185" y="847"/>
                      </a:lnTo>
                      <a:lnTo>
                        <a:pt x="152" y="855"/>
                      </a:lnTo>
                      <a:lnTo>
                        <a:pt x="125" y="864"/>
                      </a:lnTo>
                      <a:lnTo>
                        <a:pt x="106" y="871"/>
                      </a:lnTo>
                      <a:lnTo>
                        <a:pt x="98" y="877"/>
                      </a:lnTo>
                      <a:lnTo>
                        <a:pt x="95" y="921"/>
                      </a:lnTo>
                      <a:lnTo>
                        <a:pt x="89" y="1006"/>
                      </a:lnTo>
                      <a:lnTo>
                        <a:pt x="83" y="1095"/>
                      </a:lnTo>
                      <a:lnTo>
                        <a:pt x="80" y="1149"/>
                      </a:lnTo>
                      <a:lnTo>
                        <a:pt x="37" y="1182"/>
                      </a:lnTo>
                      <a:lnTo>
                        <a:pt x="14" y="1064"/>
                      </a:lnTo>
                      <a:lnTo>
                        <a:pt x="1" y="941"/>
                      </a:lnTo>
                      <a:lnTo>
                        <a:pt x="0" y="816"/>
                      </a:lnTo>
                      <a:lnTo>
                        <a:pt x="8" y="691"/>
                      </a:lnTo>
                      <a:lnTo>
                        <a:pt x="26" y="571"/>
                      </a:lnTo>
                      <a:lnTo>
                        <a:pt x="52" y="456"/>
                      </a:lnTo>
                      <a:lnTo>
                        <a:pt x="86" y="349"/>
                      </a:lnTo>
                      <a:lnTo>
                        <a:pt x="126" y="253"/>
                      </a:lnTo>
                      <a:lnTo>
                        <a:pt x="136" y="247"/>
                      </a:lnTo>
                      <a:lnTo>
                        <a:pt x="151" y="237"/>
                      </a:lnTo>
                      <a:lnTo>
                        <a:pt x="171" y="224"/>
                      </a:lnTo>
                      <a:lnTo>
                        <a:pt x="191" y="210"/>
                      </a:lnTo>
                      <a:lnTo>
                        <a:pt x="211" y="195"/>
                      </a:lnTo>
                      <a:lnTo>
                        <a:pt x="230" y="181"/>
                      </a:lnTo>
                      <a:lnTo>
                        <a:pt x="244" y="169"/>
                      </a:lnTo>
                      <a:lnTo>
                        <a:pt x="251" y="161"/>
                      </a:lnTo>
                      <a:lnTo>
                        <a:pt x="259" y="151"/>
                      </a:lnTo>
                      <a:lnTo>
                        <a:pt x="274" y="133"/>
                      </a:lnTo>
                      <a:lnTo>
                        <a:pt x="293" y="110"/>
                      </a:lnTo>
                      <a:lnTo>
                        <a:pt x="315" y="85"/>
                      </a:lnTo>
                      <a:lnTo>
                        <a:pt x="336" y="59"/>
                      </a:lnTo>
                      <a:lnTo>
                        <a:pt x="356" y="34"/>
                      </a:lnTo>
                      <a:lnTo>
                        <a:pt x="372" y="14"/>
                      </a:lnTo>
                      <a:lnTo>
                        <a:pt x="38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1" name="Freeform 54"/>
                <p:cNvSpPr>
                  <a:spLocks/>
                </p:cNvSpPr>
                <p:nvPr/>
              </p:nvSpPr>
              <p:spPr bwMode="auto">
                <a:xfrm>
                  <a:off x="3904" y="4597"/>
                  <a:ext cx="160" cy="104"/>
                </a:xfrm>
                <a:custGeom>
                  <a:avLst/>
                  <a:gdLst>
                    <a:gd name="T0" fmla="*/ 22 w 200"/>
                    <a:gd name="T1" fmla="*/ 0 h 130"/>
                    <a:gd name="T2" fmla="*/ 19 w 200"/>
                    <a:gd name="T3" fmla="*/ 8 h 130"/>
                    <a:gd name="T4" fmla="*/ 18 w 200"/>
                    <a:gd name="T5" fmla="*/ 9 h 130"/>
                    <a:gd name="T6" fmla="*/ 15 w 200"/>
                    <a:gd name="T7" fmla="*/ 9 h 130"/>
                    <a:gd name="T8" fmla="*/ 12 w 200"/>
                    <a:gd name="T9" fmla="*/ 11 h 130"/>
                    <a:gd name="T10" fmla="*/ 9 w 200"/>
                    <a:gd name="T11" fmla="*/ 11 h 130"/>
                    <a:gd name="T12" fmla="*/ 6 w 200"/>
                    <a:gd name="T13" fmla="*/ 12 h 130"/>
                    <a:gd name="T14" fmla="*/ 3 w 200"/>
                    <a:gd name="T15" fmla="*/ 14 h 130"/>
                    <a:gd name="T16" fmla="*/ 2 w 200"/>
                    <a:gd name="T17" fmla="*/ 14 h 130"/>
                    <a:gd name="T18" fmla="*/ 0 w 200"/>
                    <a:gd name="T19" fmla="*/ 14 h 130"/>
                    <a:gd name="T20" fmla="*/ 2 w 200"/>
                    <a:gd name="T21" fmla="*/ 10 h 130"/>
                    <a:gd name="T22" fmla="*/ 4 w 200"/>
                    <a:gd name="T23" fmla="*/ 9 h 130"/>
                    <a:gd name="T24" fmla="*/ 6 w 200"/>
                    <a:gd name="T25" fmla="*/ 8 h 130"/>
                    <a:gd name="T26" fmla="*/ 9 w 200"/>
                    <a:gd name="T27" fmla="*/ 7 h 130"/>
                    <a:gd name="T28" fmla="*/ 11 w 200"/>
                    <a:gd name="T29" fmla="*/ 6 h 130"/>
                    <a:gd name="T30" fmla="*/ 14 w 200"/>
                    <a:gd name="T31" fmla="*/ 4 h 130"/>
                    <a:gd name="T32" fmla="*/ 18 w 200"/>
                    <a:gd name="T33" fmla="*/ 2 h 130"/>
                    <a:gd name="T34" fmla="*/ 19 w 200"/>
                    <a:gd name="T35" fmla="*/ 2 h 130"/>
                    <a:gd name="T36" fmla="*/ 22 w 200"/>
                    <a:gd name="T37" fmla="*/ 0 h 13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00"/>
                    <a:gd name="T58" fmla="*/ 0 h 130"/>
                    <a:gd name="T59" fmla="*/ 200 w 200"/>
                    <a:gd name="T60" fmla="*/ 130 h 13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00" h="130">
                      <a:moveTo>
                        <a:pt x="200" y="0"/>
                      </a:moveTo>
                      <a:lnTo>
                        <a:pt x="177" y="71"/>
                      </a:lnTo>
                      <a:lnTo>
                        <a:pt x="163" y="77"/>
                      </a:lnTo>
                      <a:lnTo>
                        <a:pt x="141" y="86"/>
                      </a:lnTo>
                      <a:lnTo>
                        <a:pt x="114" y="96"/>
                      </a:lnTo>
                      <a:lnTo>
                        <a:pt x="84" y="106"/>
                      </a:lnTo>
                      <a:lnTo>
                        <a:pt x="54" y="115"/>
                      </a:lnTo>
                      <a:lnTo>
                        <a:pt x="29" y="123"/>
                      </a:lnTo>
                      <a:lnTo>
                        <a:pt x="9" y="129"/>
                      </a:lnTo>
                      <a:lnTo>
                        <a:pt x="0" y="130"/>
                      </a:lnTo>
                      <a:lnTo>
                        <a:pt x="19" y="89"/>
                      </a:lnTo>
                      <a:lnTo>
                        <a:pt x="32" y="84"/>
                      </a:lnTo>
                      <a:lnTo>
                        <a:pt x="52" y="76"/>
                      </a:lnTo>
                      <a:lnTo>
                        <a:pt x="78" y="64"/>
                      </a:lnTo>
                      <a:lnTo>
                        <a:pt x="105" y="53"/>
                      </a:lnTo>
                      <a:lnTo>
                        <a:pt x="134" y="38"/>
                      </a:lnTo>
                      <a:lnTo>
                        <a:pt x="161" y="24"/>
                      </a:lnTo>
                      <a:lnTo>
                        <a:pt x="184" y="11"/>
                      </a:lnTo>
                      <a:lnTo>
                        <a:pt x="2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2" name="Freeform 55"/>
                <p:cNvSpPr>
                  <a:spLocks/>
                </p:cNvSpPr>
                <p:nvPr/>
              </p:nvSpPr>
              <p:spPr bwMode="auto">
                <a:xfrm>
                  <a:off x="5170" y="4860"/>
                  <a:ext cx="300" cy="57"/>
                </a:xfrm>
                <a:custGeom>
                  <a:avLst/>
                  <a:gdLst>
                    <a:gd name="T0" fmla="*/ 0 w 376"/>
                    <a:gd name="T1" fmla="*/ 0 h 72"/>
                    <a:gd name="T2" fmla="*/ 2 w 376"/>
                    <a:gd name="T3" fmla="*/ 0 h 72"/>
                    <a:gd name="T4" fmla="*/ 3 w 376"/>
                    <a:gd name="T5" fmla="*/ 0 h 72"/>
                    <a:gd name="T6" fmla="*/ 5 w 376"/>
                    <a:gd name="T7" fmla="*/ 1 h 72"/>
                    <a:gd name="T8" fmla="*/ 7 w 376"/>
                    <a:gd name="T9" fmla="*/ 1 h 72"/>
                    <a:gd name="T10" fmla="*/ 9 w 376"/>
                    <a:gd name="T11" fmla="*/ 2 h 72"/>
                    <a:gd name="T12" fmla="*/ 12 w 376"/>
                    <a:gd name="T13" fmla="*/ 2 h 72"/>
                    <a:gd name="T14" fmla="*/ 14 w 376"/>
                    <a:gd name="T15" fmla="*/ 2 h 72"/>
                    <a:gd name="T16" fmla="*/ 18 w 376"/>
                    <a:gd name="T17" fmla="*/ 2 h 72"/>
                    <a:gd name="T18" fmla="*/ 21 w 376"/>
                    <a:gd name="T19" fmla="*/ 2 h 72"/>
                    <a:gd name="T20" fmla="*/ 23 w 376"/>
                    <a:gd name="T21" fmla="*/ 2 h 72"/>
                    <a:gd name="T22" fmla="*/ 26 w 376"/>
                    <a:gd name="T23" fmla="*/ 2 h 72"/>
                    <a:gd name="T24" fmla="*/ 29 w 376"/>
                    <a:gd name="T25" fmla="*/ 2 h 72"/>
                    <a:gd name="T26" fmla="*/ 31 w 376"/>
                    <a:gd name="T27" fmla="*/ 3 h 72"/>
                    <a:gd name="T28" fmla="*/ 34 w 376"/>
                    <a:gd name="T29" fmla="*/ 3 h 72"/>
                    <a:gd name="T30" fmla="*/ 36 w 376"/>
                    <a:gd name="T31" fmla="*/ 4 h 72"/>
                    <a:gd name="T32" fmla="*/ 39 w 376"/>
                    <a:gd name="T33" fmla="*/ 5 h 72"/>
                    <a:gd name="T34" fmla="*/ 39 w 376"/>
                    <a:gd name="T35" fmla="*/ 5 h 72"/>
                    <a:gd name="T36" fmla="*/ 39 w 376"/>
                    <a:gd name="T37" fmla="*/ 6 h 72"/>
                    <a:gd name="T38" fmla="*/ 39 w 376"/>
                    <a:gd name="T39" fmla="*/ 7 h 72"/>
                    <a:gd name="T40" fmla="*/ 37 w 376"/>
                    <a:gd name="T41" fmla="*/ 7 h 72"/>
                    <a:gd name="T42" fmla="*/ 36 w 376"/>
                    <a:gd name="T43" fmla="*/ 6 h 72"/>
                    <a:gd name="T44" fmla="*/ 34 w 376"/>
                    <a:gd name="T45" fmla="*/ 6 h 72"/>
                    <a:gd name="T46" fmla="*/ 33 w 376"/>
                    <a:gd name="T47" fmla="*/ 6 h 72"/>
                    <a:gd name="T48" fmla="*/ 30 w 376"/>
                    <a:gd name="T49" fmla="*/ 6 h 72"/>
                    <a:gd name="T50" fmla="*/ 29 w 376"/>
                    <a:gd name="T51" fmla="*/ 5 h 72"/>
                    <a:gd name="T52" fmla="*/ 26 w 376"/>
                    <a:gd name="T53" fmla="*/ 5 h 72"/>
                    <a:gd name="T54" fmla="*/ 24 w 376"/>
                    <a:gd name="T55" fmla="*/ 5 h 72"/>
                    <a:gd name="T56" fmla="*/ 22 w 376"/>
                    <a:gd name="T57" fmla="*/ 5 h 72"/>
                    <a:gd name="T58" fmla="*/ 20 w 376"/>
                    <a:gd name="T59" fmla="*/ 4 h 72"/>
                    <a:gd name="T60" fmla="*/ 18 w 376"/>
                    <a:gd name="T61" fmla="*/ 4 h 72"/>
                    <a:gd name="T62" fmla="*/ 15 w 376"/>
                    <a:gd name="T63" fmla="*/ 4 h 72"/>
                    <a:gd name="T64" fmla="*/ 12 w 376"/>
                    <a:gd name="T65" fmla="*/ 4 h 72"/>
                    <a:gd name="T66" fmla="*/ 10 w 376"/>
                    <a:gd name="T67" fmla="*/ 4 h 72"/>
                    <a:gd name="T68" fmla="*/ 7 w 376"/>
                    <a:gd name="T69" fmla="*/ 4 h 72"/>
                    <a:gd name="T70" fmla="*/ 4 w 376"/>
                    <a:gd name="T71" fmla="*/ 3 h 72"/>
                    <a:gd name="T72" fmla="*/ 2 w 376"/>
                    <a:gd name="T73" fmla="*/ 3 h 72"/>
                    <a:gd name="T74" fmla="*/ 2 w 376"/>
                    <a:gd name="T75" fmla="*/ 2 h 72"/>
                    <a:gd name="T76" fmla="*/ 2 w 376"/>
                    <a:gd name="T77" fmla="*/ 2 h 72"/>
                    <a:gd name="T78" fmla="*/ 2 w 376"/>
                    <a:gd name="T79" fmla="*/ 2 h 72"/>
                    <a:gd name="T80" fmla="*/ 0 w 376"/>
                    <a:gd name="T81" fmla="*/ 0 h 72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76"/>
                    <a:gd name="T124" fmla="*/ 0 h 72"/>
                    <a:gd name="T125" fmla="*/ 376 w 376"/>
                    <a:gd name="T126" fmla="*/ 72 h 72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76" h="72">
                      <a:moveTo>
                        <a:pt x="0" y="0"/>
                      </a:moveTo>
                      <a:lnTo>
                        <a:pt x="12" y="0"/>
                      </a:lnTo>
                      <a:lnTo>
                        <a:pt x="28" y="0"/>
                      </a:lnTo>
                      <a:lnTo>
                        <a:pt x="46" y="1"/>
                      </a:lnTo>
                      <a:lnTo>
                        <a:pt x="67" y="1"/>
                      </a:lnTo>
                      <a:lnTo>
                        <a:pt x="90" y="3"/>
                      </a:lnTo>
                      <a:lnTo>
                        <a:pt x="114" y="4"/>
                      </a:lnTo>
                      <a:lnTo>
                        <a:pt x="140" y="7"/>
                      </a:lnTo>
                      <a:lnTo>
                        <a:pt x="167" y="8"/>
                      </a:lnTo>
                      <a:lnTo>
                        <a:pt x="194" y="13"/>
                      </a:lnTo>
                      <a:lnTo>
                        <a:pt x="222" y="16"/>
                      </a:lnTo>
                      <a:lnTo>
                        <a:pt x="249" y="20"/>
                      </a:lnTo>
                      <a:lnTo>
                        <a:pt x="275" y="24"/>
                      </a:lnTo>
                      <a:lnTo>
                        <a:pt x="301" y="29"/>
                      </a:lnTo>
                      <a:lnTo>
                        <a:pt x="325" y="34"/>
                      </a:lnTo>
                      <a:lnTo>
                        <a:pt x="348" y="41"/>
                      </a:lnTo>
                      <a:lnTo>
                        <a:pt x="368" y="49"/>
                      </a:lnTo>
                      <a:lnTo>
                        <a:pt x="376" y="56"/>
                      </a:lnTo>
                      <a:lnTo>
                        <a:pt x="376" y="64"/>
                      </a:lnTo>
                      <a:lnTo>
                        <a:pt x="368" y="72"/>
                      </a:lnTo>
                      <a:lnTo>
                        <a:pt x="354" y="72"/>
                      </a:lnTo>
                      <a:lnTo>
                        <a:pt x="341" y="67"/>
                      </a:lnTo>
                      <a:lnTo>
                        <a:pt x="325" y="64"/>
                      </a:lnTo>
                      <a:lnTo>
                        <a:pt x="309" y="60"/>
                      </a:lnTo>
                      <a:lnTo>
                        <a:pt x="292" y="57"/>
                      </a:lnTo>
                      <a:lnTo>
                        <a:pt x="274" y="54"/>
                      </a:lnTo>
                      <a:lnTo>
                        <a:pt x="255" y="52"/>
                      </a:lnTo>
                      <a:lnTo>
                        <a:pt x="233" y="49"/>
                      </a:lnTo>
                      <a:lnTo>
                        <a:pt x="213" y="46"/>
                      </a:lnTo>
                      <a:lnTo>
                        <a:pt x="190" y="43"/>
                      </a:lnTo>
                      <a:lnTo>
                        <a:pt x="167" y="41"/>
                      </a:lnTo>
                      <a:lnTo>
                        <a:pt x="143" y="39"/>
                      </a:lnTo>
                      <a:lnTo>
                        <a:pt x="117" y="37"/>
                      </a:lnTo>
                      <a:lnTo>
                        <a:pt x="92" y="36"/>
                      </a:lnTo>
                      <a:lnTo>
                        <a:pt x="65" y="36"/>
                      </a:lnTo>
                      <a:lnTo>
                        <a:pt x="38" y="34"/>
                      </a:lnTo>
                      <a:lnTo>
                        <a:pt x="10" y="34"/>
                      </a:lnTo>
                      <a:lnTo>
                        <a:pt x="10" y="24"/>
                      </a:lnTo>
                      <a:lnTo>
                        <a:pt x="9" y="14"/>
                      </a:lnTo>
                      <a:lnTo>
                        <a:pt x="6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3" name="Freeform 56"/>
                <p:cNvSpPr>
                  <a:spLocks/>
                </p:cNvSpPr>
                <p:nvPr/>
              </p:nvSpPr>
              <p:spPr bwMode="auto">
                <a:xfrm>
                  <a:off x="5173" y="4920"/>
                  <a:ext cx="183" cy="46"/>
                </a:xfrm>
                <a:custGeom>
                  <a:avLst/>
                  <a:gdLst>
                    <a:gd name="T0" fmla="*/ 2 w 230"/>
                    <a:gd name="T1" fmla="*/ 4 h 58"/>
                    <a:gd name="T2" fmla="*/ 0 w 230"/>
                    <a:gd name="T3" fmla="*/ 6 h 58"/>
                    <a:gd name="T4" fmla="*/ 2 w 230"/>
                    <a:gd name="T5" fmla="*/ 6 h 58"/>
                    <a:gd name="T6" fmla="*/ 2 w 230"/>
                    <a:gd name="T7" fmla="*/ 6 h 58"/>
                    <a:gd name="T8" fmla="*/ 3 w 230"/>
                    <a:gd name="T9" fmla="*/ 5 h 58"/>
                    <a:gd name="T10" fmla="*/ 5 w 230"/>
                    <a:gd name="T11" fmla="*/ 5 h 58"/>
                    <a:gd name="T12" fmla="*/ 6 w 230"/>
                    <a:gd name="T13" fmla="*/ 5 h 58"/>
                    <a:gd name="T14" fmla="*/ 8 w 230"/>
                    <a:gd name="T15" fmla="*/ 5 h 58"/>
                    <a:gd name="T16" fmla="*/ 10 w 230"/>
                    <a:gd name="T17" fmla="*/ 4 h 58"/>
                    <a:gd name="T18" fmla="*/ 11 w 230"/>
                    <a:gd name="T19" fmla="*/ 4 h 58"/>
                    <a:gd name="T20" fmla="*/ 14 w 230"/>
                    <a:gd name="T21" fmla="*/ 4 h 58"/>
                    <a:gd name="T22" fmla="*/ 16 w 230"/>
                    <a:gd name="T23" fmla="*/ 3 h 58"/>
                    <a:gd name="T24" fmla="*/ 17 w 230"/>
                    <a:gd name="T25" fmla="*/ 3 h 58"/>
                    <a:gd name="T26" fmla="*/ 19 w 230"/>
                    <a:gd name="T27" fmla="*/ 2 h 58"/>
                    <a:gd name="T28" fmla="*/ 21 w 230"/>
                    <a:gd name="T29" fmla="*/ 2 h 58"/>
                    <a:gd name="T30" fmla="*/ 21 w 230"/>
                    <a:gd name="T31" fmla="*/ 2 h 58"/>
                    <a:gd name="T32" fmla="*/ 23 w 230"/>
                    <a:gd name="T33" fmla="*/ 2 h 58"/>
                    <a:gd name="T34" fmla="*/ 23 w 230"/>
                    <a:gd name="T35" fmla="*/ 2 h 58"/>
                    <a:gd name="T36" fmla="*/ 23 w 230"/>
                    <a:gd name="T37" fmla="*/ 2 h 58"/>
                    <a:gd name="T38" fmla="*/ 21 w 230"/>
                    <a:gd name="T39" fmla="*/ 2 h 58"/>
                    <a:gd name="T40" fmla="*/ 21 w 230"/>
                    <a:gd name="T41" fmla="*/ 2 h 58"/>
                    <a:gd name="T42" fmla="*/ 19 w 230"/>
                    <a:gd name="T43" fmla="*/ 2 h 58"/>
                    <a:gd name="T44" fmla="*/ 18 w 230"/>
                    <a:gd name="T45" fmla="*/ 1 h 58"/>
                    <a:gd name="T46" fmla="*/ 17 w 230"/>
                    <a:gd name="T47" fmla="*/ 0 h 58"/>
                    <a:gd name="T48" fmla="*/ 15 w 230"/>
                    <a:gd name="T49" fmla="*/ 0 h 58"/>
                    <a:gd name="T50" fmla="*/ 14 w 230"/>
                    <a:gd name="T51" fmla="*/ 0 h 58"/>
                    <a:gd name="T52" fmla="*/ 14 w 230"/>
                    <a:gd name="T53" fmla="*/ 2 h 58"/>
                    <a:gd name="T54" fmla="*/ 11 w 230"/>
                    <a:gd name="T55" fmla="*/ 2 h 58"/>
                    <a:gd name="T56" fmla="*/ 9 w 230"/>
                    <a:gd name="T57" fmla="*/ 2 h 58"/>
                    <a:gd name="T58" fmla="*/ 7 w 230"/>
                    <a:gd name="T59" fmla="*/ 2 h 58"/>
                    <a:gd name="T60" fmla="*/ 5 w 230"/>
                    <a:gd name="T61" fmla="*/ 2 h 58"/>
                    <a:gd name="T62" fmla="*/ 3 w 230"/>
                    <a:gd name="T63" fmla="*/ 3 h 58"/>
                    <a:gd name="T64" fmla="*/ 2 w 230"/>
                    <a:gd name="T65" fmla="*/ 4 h 58"/>
                    <a:gd name="T66" fmla="*/ 2 w 230"/>
                    <a:gd name="T67" fmla="*/ 4 h 5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30"/>
                    <a:gd name="T103" fmla="*/ 0 h 58"/>
                    <a:gd name="T104" fmla="*/ 230 w 230"/>
                    <a:gd name="T105" fmla="*/ 58 h 5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30" h="58">
                      <a:moveTo>
                        <a:pt x="7" y="38"/>
                      </a:moveTo>
                      <a:lnTo>
                        <a:pt x="0" y="58"/>
                      </a:lnTo>
                      <a:lnTo>
                        <a:pt x="7" y="57"/>
                      </a:lnTo>
                      <a:lnTo>
                        <a:pt x="19" y="57"/>
                      </a:lnTo>
                      <a:lnTo>
                        <a:pt x="32" y="54"/>
                      </a:lnTo>
                      <a:lnTo>
                        <a:pt x="46" y="53"/>
                      </a:lnTo>
                      <a:lnTo>
                        <a:pt x="62" y="50"/>
                      </a:lnTo>
                      <a:lnTo>
                        <a:pt x="79" y="47"/>
                      </a:lnTo>
                      <a:lnTo>
                        <a:pt x="98" y="44"/>
                      </a:lnTo>
                      <a:lnTo>
                        <a:pt x="117" y="41"/>
                      </a:lnTo>
                      <a:lnTo>
                        <a:pt x="135" y="37"/>
                      </a:lnTo>
                      <a:lnTo>
                        <a:pt x="153" y="34"/>
                      </a:lnTo>
                      <a:lnTo>
                        <a:pt x="170" y="31"/>
                      </a:lnTo>
                      <a:lnTo>
                        <a:pt x="186" y="27"/>
                      </a:lnTo>
                      <a:lnTo>
                        <a:pt x="200" y="24"/>
                      </a:lnTo>
                      <a:lnTo>
                        <a:pt x="213" y="21"/>
                      </a:lnTo>
                      <a:lnTo>
                        <a:pt x="223" y="18"/>
                      </a:lnTo>
                      <a:lnTo>
                        <a:pt x="230" y="15"/>
                      </a:lnTo>
                      <a:lnTo>
                        <a:pt x="225" y="11"/>
                      </a:lnTo>
                      <a:lnTo>
                        <a:pt x="214" y="8"/>
                      </a:lnTo>
                      <a:lnTo>
                        <a:pt x="202" y="5"/>
                      </a:lnTo>
                      <a:lnTo>
                        <a:pt x="189" y="2"/>
                      </a:lnTo>
                      <a:lnTo>
                        <a:pt x="174" y="1"/>
                      </a:lnTo>
                      <a:lnTo>
                        <a:pt x="161" y="0"/>
                      </a:lnTo>
                      <a:lnTo>
                        <a:pt x="150" y="0"/>
                      </a:lnTo>
                      <a:lnTo>
                        <a:pt x="141" y="0"/>
                      </a:lnTo>
                      <a:lnTo>
                        <a:pt x="130" y="2"/>
                      </a:lnTo>
                      <a:lnTo>
                        <a:pt x="112" y="7"/>
                      </a:lnTo>
                      <a:lnTo>
                        <a:pt x="91" y="12"/>
                      </a:lnTo>
                      <a:lnTo>
                        <a:pt x="68" y="20"/>
                      </a:lnTo>
                      <a:lnTo>
                        <a:pt x="45" y="27"/>
                      </a:lnTo>
                      <a:lnTo>
                        <a:pt x="26" y="33"/>
                      </a:lnTo>
                      <a:lnTo>
                        <a:pt x="12" y="37"/>
                      </a:lnTo>
                      <a:lnTo>
                        <a:pt x="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4" name="Freeform 57"/>
                <p:cNvSpPr>
                  <a:spLocks/>
                </p:cNvSpPr>
                <p:nvPr/>
              </p:nvSpPr>
              <p:spPr bwMode="auto">
                <a:xfrm>
                  <a:off x="4748" y="4928"/>
                  <a:ext cx="164" cy="43"/>
                </a:xfrm>
                <a:custGeom>
                  <a:avLst/>
                  <a:gdLst>
                    <a:gd name="T0" fmla="*/ 22 w 205"/>
                    <a:gd name="T1" fmla="*/ 6 h 54"/>
                    <a:gd name="T2" fmla="*/ 22 w 205"/>
                    <a:gd name="T3" fmla="*/ 4 h 54"/>
                    <a:gd name="T4" fmla="*/ 19 w 205"/>
                    <a:gd name="T5" fmla="*/ 3 h 54"/>
                    <a:gd name="T6" fmla="*/ 18 w 205"/>
                    <a:gd name="T7" fmla="*/ 2 h 54"/>
                    <a:gd name="T8" fmla="*/ 15 w 205"/>
                    <a:gd name="T9" fmla="*/ 2 h 54"/>
                    <a:gd name="T10" fmla="*/ 12 w 205"/>
                    <a:gd name="T11" fmla="*/ 2 h 54"/>
                    <a:gd name="T12" fmla="*/ 10 w 205"/>
                    <a:gd name="T13" fmla="*/ 2 h 54"/>
                    <a:gd name="T14" fmla="*/ 8 w 205"/>
                    <a:gd name="T15" fmla="*/ 2 h 54"/>
                    <a:gd name="T16" fmla="*/ 6 w 205"/>
                    <a:gd name="T17" fmla="*/ 0 h 54"/>
                    <a:gd name="T18" fmla="*/ 6 w 205"/>
                    <a:gd name="T19" fmla="*/ 0 h 54"/>
                    <a:gd name="T20" fmla="*/ 5 w 205"/>
                    <a:gd name="T21" fmla="*/ 1 h 54"/>
                    <a:gd name="T22" fmla="*/ 5 w 205"/>
                    <a:gd name="T23" fmla="*/ 2 h 54"/>
                    <a:gd name="T24" fmla="*/ 4 w 205"/>
                    <a:gd name="T25" fmla="*/ 2 h 54"/>
                    <a:gd name="T26" fmla="*/ 3 w 205"/>
                    <a:gd name="T27" fmla="*/ 2 h 54"/>
                    <a:gd name="T28" fmla="*/ 2 w 205"/>
                    <a:gd name="T29" fmla="*/ 2 h 54"/>
                    <a:gd name="T30" fmla="*/ 2 w 205"/>
                    <a:gd name="T31" fmla="*/ 2 h 54"/>
                    <a:gd name="T32" fmla="*/ 2 w 205"/>
                    <a:gd name="T33" fmla="*/ 2 h 54"/>
                    <a:gd name="T34" fmla="*/ 0 w 205"/>
                    <a:gd name="T35" fmla="*/ 2 h 54"/>
                    <a:gd name="T36" fmla="*/ 2 w 205"/>
                    <a:gd name="T37" fmla="*/ 3 h 54"/>
                    <a:gd name="T38" fmla="*/ 5 w 205"/>
                    <a:gd name="T39" fmla="*/ 4 h 54"/>
                    <a:gd name="T40" fmla="*/ 7 w 205"/>
                    <a:gd name="T41" fmla="*/ 4 h 54"/>
                    <a:gd name="T42" fmla="*/ 10 w 205"/>
                    <a:gd name="T43" fmla="*/ 5 h 54"/>
                    <a:gd name="T44" fmla="*/ 14 w 205"/>
                    <a:gd name="T45" fmla="*/ 5 h 54"/>
                    <a:gd name="T46" fmla="*/ 15 w 205"/>
                    <a:gd name="T47" fmla="*/ 5 h 54"/>
                    <a:gd name="T48" fmla="*/ 19 w 205"/>
                    <a:gd name="T49" fmla="*/ 6 h 54"/>
                    <a:gd name="T50" fmla="*/ 22 w 205"/>
                    <a:gd name="T51" fmla="*/ 6 h 5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205"/>
                    <a:gd name="T79" fmla="*/ 0 h 54"/>
                    <a:gd name="T80" fmla="*/ 205 w 205"/>
                    <a:gd name="T81" fmla="*/ 54 h 5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205" h="54">
                      <a:moveTo>
                        <a:pt x="205" y="54"/>
                      </a:moveTo>
                      <a:lnTo>
                        <a:pt x="202" y="36"/>
                      </a:lnTo>
                      <a:lnTo>
                        <a:pt x="184" y="31"/>
                      </a:lnTo>
                      <a:lnTo>
                        <a:pt x="164" y="25"/>
                      </a:lnTo>
                      <a:lnTo>
                        <a:pt x="141" y="18"/>
                      </a:lnTo>
                      <a:lnTo>
                        <a:pt x="117" y="13"/>
                      </a:lnTo>
                      <a:lnTo>
                        <a:pt x="95" y="7"/>
                      </a:lnTo>
                      <a:lnTo>
                        <a:pt x="75" y="2"/>
                      </a:lnTo>
                      <a:lnTo>
                        <a:pt x="61" y="0"/>
                      </a:lnTo>
                      <a:lnTo>
                        <a:pt x="54" y="0"/>
                      </a:lnTo>
                      <a:lnTo>
                        <a:pt x="49" y="1"/>
                      </a:lnTo>
                      <a:lnTo>
                        <a:pt x="44" y="2"/>
                      </a:lnTo>
                      <a:lnTo>
                        <a:pt x="36" y="4"/>
                      </a:lnTo>
                      <a:lnTo>
                        <a:pt x="29" y="7"/>
                      </a:lnTo>
                      <a:lnTo>
                        <a:pt x="22" y="10"/>
                      </a:lnTo>
                      <a:lnTo>
                        <a:pt x="15" y="14"/>
                      </a:lnTo>
                      <a:lnTo>
                        <a:pt x="8" y="18"/>
                      </a:lnTo>
                      <a:lnTo>
                        <a:pt x="0" y="23"/>
                      </a:lnTo>
                      <a:lnTo>
                        <a:pt x="19" y="27"/>
                      </a:lnTo>
                      <a:lnTo>
                        <a:pt x="42" y="33"/>
                      </a:lnTo>
                      <a:lnTo>
                        <a:pt x="67" y="37"/>
                      </a:lnTo>
                      <a:lnTo>
                        <a:pt x="92" y="43"/>
                      </a:lnTo>
                      <a:lnTo>
                        <a:pt x="121" y="47"/>
                      </a:lnTo>
                      <a:lnTo>
                        <a:pt x="148" y="50"/>
                      </a:lnTo>
                      <a:lnTo>
                        <a:pt x="177" y="53"/>
                      </a:lnTo>
                      <a:lnTo>
                        <a:pt x="205" y="5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5" name="Freeform 58"/>
                <p:cNvSpPr>
                  <a:spLocks/>
                </p:cNvSpPr>
                <p:nvPr/>
              </p:nvSpPr>
              <p:spPr bwMode="auto">
                <a:xfrm>
                  <a:off x="5030" y="5031"/>
                  <a:ext cx="34" cy="94"/>
                </a:xfrm>
                <a:custGeom>
                  <a:avLst/>
                  <a:gdLst>
                    <a:gd name="T0" fmla="*/ 2 w 43"/>
                    <a:gd name="T1" fmla="*/ 0 h 118"/>
                    <a:gd name="T2" fmla="*/ 2 w 43"/>
                    <a:gd name="T3" fmla="*/ 0 h 118"/>
                    <a:gd name="T4" fmla="*/ 2 w 43"/>
                    <a:gd name="T5" fmla="*/ 2 h 118"/>
                    <a:gd name="T6" fmla="*/ 3 w 43"/>
                    <a:gd name="T7" fmla="*/ 2 h 118"/>
                    <a:gd name="T8" fmla="*/ 4 w 43"/>
                    <a:gd name="T9" fmla="*/ 2 h 118"/>
                    <a:gd name="T10" fmla="*/ 4 w 43"/>
                    <a:gd name="T11" fmla="*/ 3 h 118"/>
                    <a:gd name="T12" fmla="*/ 4 w 43"/>
                    <a:gd name="T13" fmla="*/ 7 h 118"/>
                    <a:gd name="T14" fmla="*/ 4 w 43"/>
                    <a:gd name="T15" fmla="*/ 11 h 118"/>
                    <a:gd name="T16" fmla="*/ 4 w 43"/>
                    <a:gd name="T17" fmla="*/ 11 h 118"/>
                    <a:gd name="T18" fmla="*/ 3 w 43"/>
                    <a:gd name="T19" fmla="*/ 11 h 118"/>
                    <a:gd name="T20" fmla="*/ 2 w 43"/>
                    <a:gd name="T21" fmla="*/ 11 h 118"/>
                    <a:gd name="T22" fmla="*/ 2 w 43"/>
                    <a:gd name="T23" fmla="*/ 11 h 118"/>
                    <a:gd name="T24" fmla="*/ 0 w 43"/>
                    <a:gd name="T25" fmla="*/ 12 h 118"/>
                    <a:gd name="T26" fmla="*/ 2 w 43"/>
                    <a:gd name="T27" fmla="*/ 0 h 11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3"/>
                    <a:gd name="T43" fmla="*/ 0 h 118"/>
                    <a:gd name="T44" fmla="*/ 43 w 43"/>
                    <a:gd name="T45" fmla="*/ 118 h 11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3" h="118">
                      <a:moveTo>
                        <a:pt x="2" y="0"/>
                      </a:moveTo>
                      <a:lnTo>
                        <a:pt x="11" y="0"/>
                      </a:lnTo>
                      <a:lnTo>
                        <a:pt x="23" y="2"/>
                      </a:lnTo>
                      <a:lnTo>
                        <a:pt x="34" y="3"/>
                      </a:lnTo>
                      <a:lnTo>
                        <a:pt x="41" y="3"/>
                      </a:lnTo>
                      <a:lnTo>
                        <a:pt x="43" y="29"/>
                      </a:lnTo>
                      <a:lnTo>
                        <a:pt x="43" y="67"/>
                      </a:lnTo>
                      <a:lnTo>
                        <a:pt x="41" y="101"/>
                      </a:lnTo>
                      <a:lnTo>
                        <a:pt x="41" y="115"/>
                      </a:lnTo>
                      <a:lnTo>
                        <a:pt x="31" y="115"/>
                      </a:lnTo>
                      <a:lnTo>
                        <a:pt x="21" y="115"/>
                      </a:lnTo>
                      <a:lnTo>
                        <a:pt x="10" y="117"/>
                      </a:lnTo>
                      <a:lnTo>
                        <a:pt x="0" y="118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6" name="Freeform 59"/>
                <p:cNvSpPr>
                  <a:spLocks/>
                </p:cNvSpPr>
                <p:nvPr/>
              </p:nvSpPr>
              <p:spPr bwMode="auto">
                <a:xfrm>
                  <a:off x="4977" y="5164"/>
                  <a:ext cx="55" cy="94"/>
                </a:xfrm>
                <a:custGeom>
                  <a:avLst/>
                  <a:gdLst>
                    <a:gd name="T0" fmla="*/ 7 w 69"/>
                    <a:gd name="T1" fmla="*/ 1 h 118"/>
                    <a:gd name="T2" fmla="*/ 6 w 69"/>
                    <a:gd name="T3" fmla="*/ 1 h 118"/>
                    <a:gd name="T4" fmla="*/ 6 w 69"/>
                    <a:gd name="T5" fmla="*/ 1 h 118"/>
                    <a:gd name="T6" fmla="*/ 5 w 69"/>
                    <a:gd name="T7" fmla="*/ 1 h 118"/>
                    <a:gd name="T8" fmla="*/ 4 w 69"/>
                    <a:gd name="T9" fmla="*/ 0 h 118"/>
                    <a:gd name="T10" fmla="*/ 2 w 69"/>
                    <a:gd name="T11" fmla="*/ 0 h 118"/>
                    <a:gd name="T12" fmla="*/ 2 w 69"/>
                    <a:gd name="T13" fmla="*/ 1 h 118"/>
                    <a:gd name="T14" fmla="*/ 2 w 69"/>
                    <a:gd name="T15" fmla="*/ 1 h 118"/>
                    <a:gd name="T16" fmla="*/ 0 w 69"/>
                    <a:gd name="T17" fmla="*/ 2 h 118"/>
                    <a:gd name="T18" fmla="*/ 0 w 69"/>
                    <a:gd name="T19" fmla="*/ 12 h 118"/>
                    <a:gd name="T20" fmla="*/ 2 w 69"/>
                    <a:gd name="T21" fmla="*/ 12 h 118"/>
                    <a:gd name="T22" fmla="*/ 2 w 69"/>
                    <a:gd name="T23" fmla="*/ 12 h 118"/>
                    <a:gd name="T24" fmla="*/ 2 w 69"/>
                    <a:gd name="T25" fmla="*/ 11 h 118"/>
                    <a:gd name="T26" fmla="*/ 4 w 69"/>
                    <a:gd name="T27" fmla="*/ 11 h 118"/>
                    <a:gd name="T28" fmla="*/ 5 w 69"/>
                    <a:gd name="T29" fmla="*/ 11 h 118"/>
                    <a:gd name="T30" fmla="*/ 6 w 69"/>
                    <a:gd name="T31" fmla="*/ 11 h 118"/>
                    <a:gd name="T32" fmla="*/ 7 w 69"/>
                    <a:gd name="T33" fmla="*/ 11 h 118"/>
                    <a:gd name="T34" fmla="*/ 7 w 69"/>
                    <a:gd name="T35" fmla="*/ 12 h 118"/>
                    <a:gd name="T36" fmla="*/ 7 w 69"/>
                    <a:gd name="T37" fmla="*/ 1 h 11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69"/>
                    <a:gd name="T58" fmla="*/ 0 h 118"/>
                    <a:gd name="T59" fmla="*/ 69 w 69"/>
                    <a:gd name="T60" fmla="*/ 118 h 11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69" h="118">
                      <a:moveTo>
                        <a:pt x="67" y="1"/>
                      </a:moveTo>
                      <a:lnTo>
                        <a:pt x="61" y="1"/>
                      </a:lnTo>
                      <a:lnTo>
                        <a:pt x="54" y="1"/>
                      </a:lnTo>
                      <a:lnTo>
                        <a:pt x="45" y="1"/>
                      </a:lnTo>
                      <a:lnTo>
                        <a:pt x="35" y="0"/>
                      </a:lnTo>
                      <a:lnTo>
                        <a:pt x="25" y="0"/>
                      </a:lnTo>
                      <a:lnTo>
                        <a:pt x="16" y="1"/>
                      </a:lnTo>
                      <a:lnTo>
                        <a:pt x="8" y="1"/>
                      </a:lnTo>
                      <a:lnTo>
                        <a:pt x="0" y="3"/>
                      </a:lnTo>
                      <a:lnTo>
                        <a:pt x="0" y="118"/>
                      </a:lnTo>
                      <a:lnTo>
                        <a:pt x="6" y="118"/>
                      </a:lnTo>
                      <a:lnTo>
                        <a:pt x="15" y="118"/>
                      </a:lnTo>
                      <a:lnTo>
                        <a:pt x="25" y="116"/>
                      </a:lnTo>
                      <a:lnTo>
                        <a:pt x="35" y="116"/>
                      </a:lnTo>
                      <a:lnTo>
                        <a:pt x="45" y="116"/>
                      </a:lnTo>
                      <a:lnTo>
                        <a:pt x="55" y="116"/>
                      </a:lnTo>
                      <a:lnTo>
                        <a:pt x="64" y="116"/>
                      </a:lnTo>
                      <a:lnTo>
                        <a:pt x="69" y="118"/>
                      </a:lnTo>
                      <a:lnTo>
                        <a:pt x="67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7" name="Freeform 60"/>
                <p:cNvSpPr>
                  <a:spLocks/>
                </p:cNvSpPr>
                <p:nvPr/>
              </p:nvSpPr>
              <p:spPr bwMode="auto">
                <a:xfrm>
                  <a:off x="4811" y="5295"/>
                  <a:ext cx="380" cy="482"/>
                </a:xfrm>
                <a:custGeom>
                  <a:avLst/>
                  <a:gdLst>
                    <a:gd name="T0" fmla="*/ 14 w 476"/>
                    <a:gd name="T1" fmla="*/ 2 h 604"/>
                    <a:gd name="T2" fmla="*/ 14 w 476"/>
                    <a:gd name="T3" fmla="*/ 2 h 604"/>
                    <a:gd name="T4" fmla="*/ 15 w 476"/>
                    <a:gd name="T5" fmla="*/ 2 h 604"/>
                    <a:gd name="T6" fmla="*/ 18 w 476"/>
                    <a:gd name="T7" fmla="*/ 2 h 604"/>
                    <a:gd name="T8" fmla="*/ 20 w 476"/>
                    <a:gd name="T9" fmla="*/ 0 h 604"/>
                    <a:gd name="T10" fmla="*/ 22 w 476"/>
                    <a:gd name="T11" fmla="*/ 0 h 604"/>
                    <a:gd name="T12" fmla="*/ 24 w 476"/>
                    <a:gd name="T13" fmla="*/ 0 h 604"/>
                    <a:gd name="T14" fmla="*/ 25 w 476"/>
                    <a:gd name="T15" fmla="*/ 0 h 604"/>
                    <a:gd name="T16" fmla="*/ 27 w 476"/>
                    <a:gd name="T17" fmla="*/ 2 h 604"/>
                    <a:gd name="T18" fmla="*/ 27 w 476"/>
                    <a:gd name="T19" fmla="*/ 5 h 604"/>
                    <a:gd name="T20" fmla="*/ 27 w 476"/>
                    <a:gd name="T21" fmla="*/ 16 h 604"/>
                    <a:gd name="T22" fmla="*/ 27 w 476"/>
                    <a:gd name="T23" fmla="*/ 27 h 604"/>
                    <a:gd name="T24" fmla="*/ 27 w 476"/>
                    <a:gd name="T25" fmla="*/ 33 h 604"/>
                    <a:gd name="T26" fmla="*/ 27 w 476"/>
                    <a:gd name="T27" fmla="*/ 34 h 604"/>
                    <a:gd name="T28" fmla="*/ 27 w 476"/>
                    <a:gd name="T29" fmla="*/ 35 h 604"/>
                    <a:gd name="T30" fmla="*/ 28 w 476"/>
                    <a:gd name="T31" fmla="*/ 36 h 604"/>
                    <a:gd name="T32" fmla="*/ 30 w 476"/>
                    <a:gd name="T33" fmla="*/ 36 h 604"/>
                    <a:gd name="T34" fmla="*/ 30 w 476"/>
                    <a:gd name="T35" fmla="*/ 35 h 604"/>
                    <a:gd name="T36" fmla="*/ 30 w 476"/>
                    <a:gd name="T37" fmla="*/ 35 h 604"/>
                    <a:gd name="T38" fmla="*/ 31 w 476"/>
                    <a:gd name="T39" fmla="*/ 34 h 604"/>
                    <a:gd name="T40" fmla="*/ 31 w 476"/>
                    <a:gd name="T41" fmla="*/ 34 h 604"/>
                    <a:gd name="T42" fmla="*/ 34 w 476"/>
                    <a:gd name="T43" fmla="*/ 34 h 604"/>
                    <a:gd name="T44" fmla="*/ 34 w 476"/>
                    <a:gd name="T45" fmla="*/ 34 h 604"/>
                    <a:gd name="T46" fmla="*/ 34 w 476"/>
                    <a:gd name="T47" fmla="*/ 33 h 604"/>
                    <a:gd name="T48" fmla="*/ 34 w 476"/>
                    <a:gd name="T49" fmla="*/ 33 h 604"/>
                    <a:gd name="T50" fmla="*/ 49 w 476"/>
                    <a:gd name="T51" fmla="*/ 33 h 604"/>
                    <a:gd name="T52" fmla="*/ 48 w 476"/>
                    <a:gd name="T53" fmla="*/ 35 h 604"/>
                    <a:gd name="T54" fmla="*/ 46 w 476"/>
                    <a:gd name="T55" fmla="*/ 37 h 604"/>
                    <a:gd name="T56" fmla="*/ 44 w 476"/>
                    <a:gd name="T57" fmla="*/ 40 h 604"/>
                    <a:gd name="T58" fmla="*/ 42 w 476"/>
                    <a:gd name="T59" fmla="*/ 42 h 604"/>
                    <a:gd name="T60" fmla="*/ 41 w 476"/>
                    <a:gd name="T61" fmla="*/ 46 h 604"/>
                    <a:gd name="T62" fmla="*/ 39 w 476"/>
                    <a:gd name="T63" fmla="*/ 51 h 604"/>
                    <a:gd name="T64" fmla="*/ 38 w 476"/>
                    <a:gd name="T65" fmla="*/ 57 h 604"/>
                    <a:gd name="T66" fmla="*/ 38 w 476"/>
                    <a:gd name="T67" fmla="*/ 63 h 604"/>
                    <a:gd name="T68" fmla="*/ 9 w 476"/>
                    <a:gd name="T69" fmla="*/ 63 h 604"/>
                    <a:gd name="T70" fmla="*/ 9 w 476"/>
                    <a:gd name="T71" fmla="*/ 61 h 604"/>
                    <a:gd name="T72" fmla="*/ 8 w 476"/>
                    <a:gd name="T73" fmla="*/ 59 h 604"/>
                    <a:gd name="T74" fmla="*/ 6 w 476"/>
                    <a:gd name="T75" fmla="*/ 57 h 604"/>
                    <a:gd name="T76" fmla="*/ 5 w 476"/>
                    <a:gd name="T77" fmla="*/ 55 h 604"/>
                    <a:gd name="T78" fmla="*/ 4 w 476"/>
                    <a:gd name="T79" fmla="*/ 52 h 604"/>
                    <a:gd name="T80" fmla="*/ 2 w 476"/>
                    <a:gd name="T81" fmla="*/ 50 h 604"/>
                    <a:gd name="T82" fmla="*/ 2 w 476"/>
                    <a:gd name="T83" fmla="*/ 49 h 604"/>
                    <a:gd name="T84" fmla="*/ 0 w 476"/>
                    <a:gd name="T85" fmla="*/ 47 h 604"/>
                    <a:gd name="T86" fmla="*/ 2 w 476"/>
                    <a:gd name="T87" fmla="*/ 45 h 604"/>
                    <a:gd name="T88" fmla="*/ 2 w 476"/>
                    <a:gd name="T89" fmla="*/ 44 h 604"/>
                    <a:gd name="T90" fmla="*/ 2 w 476"/>
                    <a:gd name="T91" fmla="*/ 41 h 604"/>
                    <a:gd name="T92" fmla="*/ 4 w 476"/>
                    <a:gd name="T93" fmla="*/ 40 h 604"/>
                    <a:gd name="T94" fmla="*/ 5 w 476"/>
                    <a:gd name="T95" fmla="*/ 38 h 604"/>
                    <a:gd name="T96" fmla="*/ 6 w 476"/>
                    <a:gd name="T97" fmla="*/ 36 h 604"/>
                    <a:gd name="T98" fmla="*/ 8 w 476"/>
                    <a:gd name="T99" fmla="*/ 35 h 604"/>
                    <a:gd name="T100" fmla="*/ 10 w 476"/>
                    <a:gd name="T101" fmla="*/ 34 h 604"/>
                    <a:gd name="T102" fmla="*/ 11 w 476"/>
                    <a:gd name="T103" fmla="*/ 33 h 604"/>
                    <a:gd name="T104" fmla="*/ 12 w 476"/>
                    <a:gd name="T105" fmla="*/ 32 h 604"/>
                    <a:gd name="T106" fmla="*/ 14 w 476"/>
                    <a:gd name="T107" fmla="*/ 30 h 604"/>
                    <a:gd name="T108" fmla="*/ 14 w 476"/>
                    <a:gd name="T109" fmla="*/ 29 h 604"/>
                    <a:gd name="T110" fmla="*/ 14 w 476"/>
                    <a:gd name="T111" fmla="*/ 2 h 604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476"/>
                    <a:gd name="T169" fmla="*/ 0 h 604"/>
                    <a:gd name="T170" fmla="*/ 476 w 476"/>
                    <a:gd name="T171" fmla="*/ 604 h 604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476" h="604">
                      <a:moveTo>
                        <a:pt x="126" y="4"/>
                      </a:moveTo>
                      <a:lnTo>
                        <a:pt x="133" y="3"/>
                      </a:lnTo>
                      <a:lnTo>
                        <a:pt x="147" y="3"/>
                      </a:lnTo>
                      <a:lnTo>
                        <a:pt x="166" y="2"/>
                      </a:lnTo>
                      <a:lnTo>
                        <a:pt x="187" y="0"/>
                      </a:lnTo>
                      <a:lnTo>
                        <a:pt x="209" y="0"/>
                      </a:lnTo>
                      <a:lnTo>
                        <a:pt x="228" y="0"/>
                      </a:lnTo>
                      <a:lnTo>
                        <a:pt x="242" y="0"/>
                      </a:lnTo>
                      <a:lnTo>
                        <a:pt x="251" y="2"/>
                      </a:lnTo>
                      <a:lnTo>
                        <a:pt x="251" y="49"/>
                      </a:lnTo>
                      <a:lnTo>
                        <a:pt x="252" y="153"/>
                      </a:lnTo>
                      <a:lnTo>
                        <a:pt x="253" y="259"/>
                      </a:lnTo>
                      <a:lnTo>
                        <a:pt x="253" y="314"/>
                      </a:lnTo>
                      <a:lnTo>
                        <a:pt x="256" y="325"/>
                      </a:lnTo>
                      <a:lnTo>
                        <a:pt x="261" y="335"/>
                      </a:lnTo>
                      <a:lnTo>
                        <a:pt x="269" y="342"/>
                      </a:lnTo>
                      <a:lnTo>
                        <a:pt x="276" y="342"/>
                      </a:lnTo>
                      <a:lnTo>
                        <a:pt x="281" y="339"/>
                      </a:lnTo>
                      <a:lnTo>
                        <a:pt x="288" y="335"/>
                      </a:lnTo>
                      <a:lnTo>
                        <a:pt x="295" y="332"/>
                      </a:lnTo>
                      <a:lnTo>
                        <a:pt x="302" y="328"/>
                      </a:lnTo>
                      <a:lnTo>
                        <a:pt x="311" y="325"/>
                      </a:lnTo>
                      <a:lnTo>
                        <a:pt x="318" y="322"/>
                      </a:lnTo>
                      <a:lnTo>
                        <a:pt x="325" y="319"/>
                      </a:lnTo>
                      <a:lnTo>
                        <a:pt x="331" y="319"/>
                      </a:lnTo>
                      <a:lnTo>
                        <a:pt x="476" y="316"/>
                      </a:lnTo>
                      <a:lnTo>
                        <a:pt x="456" y="337"/>
                      </a:lnTo>
                      <a:lnTo>
                        <a:pt x="437" y="357"/>
                      </a:lnTo>
                      <a:lnTo>
                        <a:pt x="419" y="381"/>
                      </a:lnTo>
                      <a:lnTo>
                        <a:pt x="402" y="410"/>
                      </a:lnTo>
                      <a:lnTo>
                        <a:pt x="387" y="444"/>
                      </a:lnTo>
                      <a:lnTo>
                        <a:pt x="374" y="488"/>
                      </a:lnTo>
                      <a:lnTo>
                        <a:pt x="366" y="541"/>
                      </a:lnTo>
                      <a:lnTo>
                        <a:pt x="361" y="604"/>
                      </a:lnTo>
                      <a:lnTo>
                        <a:pt x="88" y="604"/>
                      </a:lnTo>
                      <a:lnTo>
                        <a:pt x="81" y="588"/>
                      </a:lnTo>
                      <a:lnTo>
                        <a:pt x="72" y="568"/>
                      </a:lnTo>
                      <a:lnTo>
                        <a:pt x="61" y="546"/>
                      </a:lnTo>
                      <a:lnTo>
                        <a:pt x="48" y="523"/>
                      </a:lnTo>
                      <a:lnTo>
                        <a:pt x="35" y="500"/>
                      </a:lnTo>
                      <a:lnTo>
                        <a:pt x="22" y="480"/>
                      </a:lnTo>
                      <a:lnTo>
                        <a:pt x="11" y="463"/>
                      </a:lnTo>
                      <a:lnTo>
                        <a:pt x="0" y="450"/>
                      </a:lnTo>
                      <a:lnTo>
                        <a:pt x="6" y="434"/>
                      </a:lnTo>
                      <a:lnTo>
                        <a:pt x="13" y="417"/>
                      </a:lnTo>
                      <a:lnTo>
                        <a:pt x="23" y="400"/>
                      </a:lnTo>
                      <a:lnTo>
                        <a:pt x="34" y="381"/>
                      </a:lnTo>
                      <a:lnTo>
                        <a:pt x="46" y="364"/>
                      </a:lnTo>
                      <a:lnTo>
                        <a:pt x="59" y="348"/>
                      </a:lnTo>
                      <a:lnTo>
                        <a:pt x="75" y="335"/>
                      </a:lnTo>
                      <a:lnTo>
                        <a:pt x="92" y="324"/>
                      </a:lnTo>
                      <a:lnTo>
                        <a:pt x="107" y="315"/>
                      </a:lnTo>
                      <a:lnTo>
                        <a:pt x="118" y="305"/>
                      </a:lnTo>
                      <a:lnTo>
                        <a:pt x="124" y="292"/>
                      </a:lnTo>
                      <a:lnTo>
                        <a:pt x="126" y="276"/>
                      </a:lnTo>
                      <a:lnTo>
                        <a:pt x="126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8" name="Freeform 61"/>
                <p:cNvSpPr>
                  <a:spLocks/>
                </p:cNvSpPr>
                <p:nvPr/>
              </p:nvSpPr>
              <p:spPr bwMode="auto">
                <a:xfrm>
                  <a:off x="5188" y="5601"/>
                  <a:ext cx="439" cy="176"/>
                </a:xfrm>
                <a:custGeom>
                  <a:avLst/>
                  <a:gdLst>
                    <a:gd name="T0" fmla="*/ 1 w 551"/>
                    <a:gd name="T1" fmla="*/ 23 h 221"/>
                    <a:gd name="T2" fmla="*/ 56 w 551"/>
                    <a:gd name="T3" fmla="*/ 23 h 221"/>
                    <a:gd name="T4" fmla="*/ 57 w 551"/>
                    <a:gd name="T5" fmla="*/ 20 h 221"/>
                    <a:gd name="T6" fmla="*/ 57 w 551"/>
                    <a:gd name="T7" fmla="*/ 16 h 221"/>
                    <a:gd name="T8" fmla="*/ 57 w 551"/>
                    <a:gd name="T9" fmla="*/ 14 h 221"/>
                    <a:gd name="T10" fmla="*/ 56 w 551"/>
                    <a:gd name="T11" fmla="*/ 10 h 221"/>
                    <a:gd name="T12" fmla="*/ 54 w 551"/>
                    <a:gd name="T13" fmla="*/ 7 h 221"/>
                    <a:gd name="T14" fmla="*/ 52 w 551"/>
                    <a:gd name="T15" fmla="*/ 5 h 221"/>
                    <a:gd name="T16" fmla="*/ 48 w 551"/>
                    <a:gd name="T17" fmla="*/ 2 h 221"/>
                    <a:gd name="T18" fmla="*/ 42 w 551"/>
                    <a:gd name="T19" fmla="*/ 0 h 221"/>
                    <a:gd name="T20" fmla="*/ 7 w 551"/>
                    <a:gd name="T21" fmla="*/ 0 h 221"/>
                    <a:gd name="T22" fmla="*/ 6 w 551"/>
                    <a:gd name="T23" fmla="*/ 2 h 221"/>
                    <a:gd name="T24" fmla="*/ 4 w 551"/>
                    <a:gd name="T25" fmla="*/ 5 h 221"/>
                    <a:gd name="T26" fmla="*/ 2 w 551"/>
                    <a:gd name="T27" fmla="*/ 7 h 221"/>
                    <a:gd name="T28" fmla="*/ 2 w 551"/>
                    <a:gd name="T29" fmla="*/ 11 h 221"/>
                    <a:gd name="T30" fmla="*/ 2 w 551"/>
                    <a:gd name="T31" fmla="*/ 14 h 221"/>
                    <a:gd name="T32" fmla="*/ 1 w 551"/>
                    <a:gd name="T33" fmla="*/ 17 h 221"/>
                    <a:gd name="T34" fmla="*/ 0 w 551"/>
                    <a:gd name="T35" fmla="*/ 20 h 221"/>
                    <a:gd name="T36" fmla="*/ 1 w 551"/>
                    <a:gd name="T37" fmla="*/ 23 h 22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551"/>
                    <a:gd name="T58" fmla="*/ 0 h 221"/>
                    <a:gd name="T59" fmla="*/ 551 w 551"/>
                    <a:gd name="T60" fmla="*/ 221 h 22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551" h="221">
                      <a:moveTo>
                        <a:pt x="1" y="221"/>
                      </a:moveTo>
                      <a:lnTo>
                        <a:pt x="546" y="221"/>
                      </a:lnTo>
                      <a:lnTo>
                        <a:pt x="549" y="188"/>
                      </a:lnTo>
                      <a:lnTo>
                        <a:pt x="551" y="156"/>
                      </a:lnTo>
                      <a:lnTo>
                        <a:pt x="548" y="126"/>
                      </a:lnTo>
                      <a:lnTo>
                        <a:pt x="539" y="97"/>
                      </a:lnTo>
                      <a:lnTo>
                        <a:pt x="523" y="70"/>
                      </a:lnTo>
                      <a:lnTo>
                        <a:pt x="499" y="44"/>
                      </a:lnTo>
                      <a:lnTo>
                        <a:pt x="463" y="21"/>
                      </a:lnTo>
                      <a:lnTo>
                        <a:pt x="415" y="0"/>
                      </a:lnTo>
                      <a:lnTo>
                        <a:pt x="70" y="0"/>
                      </a:lnTo>
                      <a:lnTo>
                        <a:pt x="52" y="21"/>
                      </a:lnTo>
                      <a:lnTo>
                        <a:pt x="34" y="46"/>
                      </a:lnTo>
                      <a:lnTo>
                        <a:pt x="22" y="73"/>
                      </a:lnTo>
                      <a:lnTo>
                        <a:pt x="13" y="102"/>
                      </a:lnTo>
                      <a:lnTo>
                        <a:pt x="6" y="130"/>
                      </a:lnTo>
                      <a:lnTo>
                        <a:pt x="1" y="161"/>
                      </a:lnTo>
                      <a:lnTo>
                        <a:pt x="0" y="191"/>
                      </a:lnTo>
                      <a:lnTo>
                        <a:pt x="1" y="2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89" name="Freeform 62"/>
                <p:cNvSpPr>
                  <a:spLocks/>
                </p:cNvSpPr>
                <p:nvPr/>
              </p:nvSpPr>
              <p:spPr bwMode="auto">
                <a:xfrm>
                  <a:off x="4783" y="5599"/>
                  <a:ext cx="20" cy="24"/>
                </a:xfrm>
                <a:custGeom>
                  <a:avLst/>
                  <a:gdLst>
                    <a:gd name="T0" fmla="*/ 0 w 25"/>
                    <a:gd name="T1" fmla="*/ 0 h 30"/>
                    <a:gd name="T2" fmla="*/ 2 w 25"/>
                    <a:gd name="T3" fmla="*/ 0 h 30"/>
                    <a:gd name="T4" fmla="*/ 2 w 25"/>
                    <a:gd name="T5" fmla="*/ 3 h 30"/>
                    <a:gd name="T6" fmla="*/ 0 w 25"/>
                    <a:gd name="T7" fmla="*/ 0 h 3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0"/>
                    <a:gd name="T14" fmla="*/ 25 w 25"/>
                    <a:gd name="T15" fmla="*/ 30 h 3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0">
                      <a:moveTo>
                        <a:pt x="0" y="0"/>
                      </a:moveTo>
                      <a:lnTo>
                        <a:pt x="25" y="0"/>
                      </a:lnTo>
                      <a:lnTo>
                        <a:pt x="15" y="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0" name="Freeform 63"/>
                <p:cNvSpPr>
                  <a:spLocks/>
                </p:cNvSpPr>
                <p:nvPr/>
              </p:nvSpPr>
              <p:spPr bwMode="auto">
                <a:xfrm>
                  <a:off x="4614" y="4870"/>
                  <a:ext cx="269" cy="78"/>
                </a:xfrm>
                <a:custGeom>
                  <a:avLst/>
                  <a:gdLst>
                    <a:gd name="T0" fmla="*/ 35 w 337"/>
                    <a:gd name="T1" fmla="*/ 3 h 97"/>
                    <a:gd name="T2" fmla="*/ 34 w 337"/>
                    <a:gd name="T3" fmla="*/ 2 h 97"/>
                    <a:gd name="T4" fmla="*/ 34 w 337"/>
                    <a:gd name="T5" fmla="*/ 2 h 97"/>
                    <a:gd name="T6" fmla="*/ 34 w 337"/>
                    <a:gd name="T7" fmla="*/ 2 h 97"/>
                    <a:gd name="T8" fmla="*/ 33 w 337"/>
                    <a:gd name="T9" fmla="*/ 0 h 97"/>
                    <a:gd name="T10" fmla="*/ 31 w 337"/>
                    <a:gd name="T11" fmla="*/ 1 h 97"/>
                    <a:gd name="T12" fmla="*/ 30 w 337"/>
                    <a:gd name="T13" fmla="*/ 2 h 97"/>
                    <a:gd name="T14" fmla="*/ 28 w 337"/>
                    <a:gd name="T15" fmla="*/ 2 h 97"/>
                    <a:gd name="T16" fmla="*/ 27 w 337"/>
                    <a:gd name="T17" fmla="*/ 2 h 97"/>
                    <a:gd name="T18" fmla="*/ 25 w 337"/>
                    <a:gd name="T19" fmla="*/ 2 h 97"/>
                    <a:gd name="T20" fmla="*/ 22 w 337"/>
                    <a:gd name="T21" fmla="*/ 2 h 97"/>
                    <a:gd name="T22" fmla="*/ 20 w 337"/>
                    <a:gd name="T23" fmla="*/ 2 h 97"/>
                    <a:gd name="T24" fmla="*/ 18 w 337"/>
                    <a:gd name="T25" fmla="*/ 2 h 97"/>
                    <a:gd name="T26" fmla="*/ 15 w 337"/>
                    <a:gd name="T27" fmla="*/ 2 h 97"/>
                    <a:gd name="T28" fmla="*/ 14 w 337"/>
                    <a:gd name="T29" fmla="*/ 2 h 97"/>
                    <a:gd name="T30" fmla="*/ 11 w 337"/>
                    <a:gd name="T31" fmla="*/ 3 h 97"/>
                    <a:gd name="T32" fmla="*/ 8 w 337"/>
                    <a:gd name="T33" fmla="*/ 4 h 97"/>
                    <a:gd name="T34" fmla="*/ 6 w 337"/>
                    <a:gd name="T35" fmla="*/ 4 h 97"/>
                    <a:gd name="T36" fmla="*/ 4 w 337"/>
                    <a:gd name="T37" fmla="*/ 5 h 97"/>
                    <a:gd name="T38" fmla="*/ 2 w 337"/>
                    <a:gd name="T39" fmla="*/ 6 h 97"/>
                    <a:gd name="T40" fmla="*/ 0 w 337"/>
                    <a:gd name="T41" fmla="*/ 7 h 97"/>
                    <a:gd name="T42" fmla="*/ 2 w 337"/>
                    <a:gd name="T43" fmla="*/ 11 h 97"/>
                    <a:gd name="T44" fmla="*/ 2 w 337"/>
                    <a:gd name="T45" fmla="*/ 10 h 97"/>
                    <a:gd name="T46" fmla="*/ 3 w 337"/>
                    <a:gd name="T47" fmla="*/ 9 h 97"/>
                    <a:gd name="T48" fmla="*/ 5 w 337"/>
                    <a:gd name="T49" fmla="*/ 9 h 97"/>
                    <a:gd name="T50" fmla="*/ 6 w 337"/>
                    <a:gd name="T51" fmla="*/ 8 h 97"/>
                    <a:gd name="T52" fmla="*/ 9 w 337"/>
                    <a:gd name="T53" fmla="*/ 7 h 97"/>
                    <a:gd name="T54" fmla="*/ 11 w 337"/>
                    <a:gd name="T55" fmla="*/ 7 h 97"/>
                    <a:gd name="T56" fmla="*/ 14 w 337"/>
                    <a:gd name="T57" fmla="*/ 6 h 97"/>
                    <a:gd name="T58" fmla="*/ 15 w 337"/>
                    <a:gd name="T59" fmla="*/ 6 h 97"/>
                    <a:gd name="T60" fmla="*/ 18 w 337"/>
                    <a:gd name="T61" fmla="*/ 5 h 97"/>
                    <a:gd name="T62" fmla="*/ 21 w 337"/>
                    <a:gd name="T63" fmla="*/ 5 h 97"/>
                    <a:gd name="T64" fmla="*/ 23 w 337"/>
                    <a:gd name="T65" fmla="*/ 5 h 97"/>
                    <a:gd name="T66" fmla="*/ 26 w 337"/>
                    <a:gd name="T67" fmla="*/ 4 h 97"/>
                    <a:gd name="T68" fmla="*/ 28 w 337"/>
                    <a:gd name="T69" fmla="*/ 4 h 97"/>
                    <a:gd name="T70" fmla="*/ 31 w 337"/>
                    <a:gd name="T71" fmla="*/ 4 h 97"/>
                    <a:gd name="T72" fmla="*/ 34 w 337"/>
                    <a:gd name="T73" fmla="*/ 4 h 97"/>
                    <a:gd name="T74" fmla="*/ 35 w 337"/>
                    <a:gd name="T75" fmla="*/ 3 h 9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37"/>
                    <a:gd name="T115" fmla="*/ 0 h 97"/>
                    <a:gd name="T116" fmla="*/ 337 w 337"/>
                    <a:gd name="T117" fmla="*/ 97 h 9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37" h="97">
                      <a:moveTo>
                        <a:pt x="337" y="31"/>
                      </a:moveTo>
                      <a:lnTo>
                        <a:pt x="331" y="23"/>
                      </a:lnTo>
                      <a:lnTo>
                        <a:pt x="324" y="13"/>
                      </a:lnTo>
                      <a:lnTo>
                        <a:pt x="315" y="4"/>
                      </a:lnTo>
                      <a:lnTo>
                        <a:pt x="306" y="0"/>
                      </a:lnTo>
                      <a:lnTo>
                        <a:pt x="298" y="1"/>
                      </a:lnTo>
                      <a:lnTo>
                        <a:pt x="285" y="3"/>
                      </a:lnTo>
                      <a:lnTo>
                        <a:pt x="270" y="4"/>
                      </a:lnTo>
                      <a:lnTo>
                        <a:pt x="253" y="5"/>
                      </a:lnTo>
                      <a:lnTo>
                        <a:pt x="235" y="7"/>
                      </a:lnTo>
                      <a:lnTo>
                        <a:pt x="214" y="10"/>
                      </a:lnTo>
                      <a:lnTo>
                        <a:pt x="193" y="13"/>
                      </a:lnTo>
                      <a:lnTo>
                        <a:pt x="170" y="16"/>
                      </a:lnTo>
                      <a:lnTo>
                        <a:pt x="147" y="20"/>
                      </a:lnTo>
                      <a:lnTo>
                        <a:pt x="124" y="23"/>
                      </a:lnTo>
                      <a:lnTo>
                        <a:pt x="101" y="28"/>
                      </a:lnTo>
                      <a:lnTo>
                        <a:pt x="78" y="33"/>
                      </a:lnTo>
                      <a:lnTo>
                        <a:pt x="56" y="39"/>
                      </a:lnTo>
                      <a:lnTo>
                        <a:pt x="36" y="46"/>
                      </a:lnTo>
                      <a:lnTo>
                        <a:pt x="18" y="53"/>
                      </a:lnTo>
                      <a:lnTo>
                        <a:pt x="0" y="62"/>
                      </a:lnTo>
                      <a:lnTo>
                        <a:pt x="9" y="97"/>
                      </a:lnTo>
                      <a:lnTo>
                        <a:pt x="18" y="90"/>
                      </a:lnTo>
                      <a:lnTo>
                        <a:pt x="30" y="85"/>
                      </a:lnTo>
                      <a:lnTo>
                        <a:pt x="45" y="79"/>
                      </a:lnTo>
                      <a:lnTo>
                        <a:pt x="62" y="73"/>
                      </a:lnTo>
                      <a:lnTo>
                        <a:pt x="81" y="67"/>
                      </a:lnTo>
                      <a:lnTo>
                        <a:pt x="102" y="62"/>
                      </a:lnTo>
                      <a:lnTo>
                        <a:pt x="124" y="57"/>
                      </a:lnTo>
                      <a:lnTo>
                        <a:pt x="148" y="53"/>
                      </a:lnTo>
                      <a:lnTo>
                        <a:pt x="173" y="49"/>
                      </a:lnTo>
                      <a:lnTo>
                        <a:pt x="197" y="44"/>
                      </a:lnTo>
                      <a:lnTo>
                        <a:pt x="222" y="41"/>
                      </a:lnTo>
                      <a:lnTo>
                        <a:pt x="246" y="39"/>
                      </a:lnTo>
                      <a:lnTo>
                        <a:pt x="270" y="36"/>
                      </a:lnTo>
                      <a:lnTo>
                        <a:pt x="293" y="34"/>
                      </a:lnTo>
                      <a:lnTo>
                        <a:pt x="316" y="33"/>
                      </a:lnTo>
                      <a:lnTo>
                        <a:pt x="337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1" name="Freeform 64"/>
                <p:cNvSpPr>
                  <a:spLocks/>
                </p:cNvSpPr>
                <p:nvPr/>
              </p:nvSpPr>
              <p:spPr bwMode="auto">
                <a:xfrm>
                  <a:off x="5089" y="5572"/>
                  <a:ext cx="29" cy="29"/>
                </a:xfrm>
                <a:custGeom>
                  <a:avLst/>
                  <a:gdLst>
                    <a:gd name="T0" fmla="*/ 2 w 36"/>
                    <a:gd name="T1" fmla="*/ 4 h 36"/>
                    <a:gd name="T2" fmla="*/ 2 w 36"/>
                    <a:gd name="T3" fmla="*/ 4 h 36"/>
                    <a:gd name="T4" fmla="*/ 3 w 36"/>
                    <a:gd name="T5" fmla="*/ 3 h 36"/>
                    <a:gd name="T6" fmla="*/ 4 w 36"/>
                    <a:gd name="T7" fmla="*/ 3 h 36"/>
                    <a:gd name="T8" fmla="*/ 4 w 36"/>
                    <a:gd name="T9" fmla="*/ 2 h 36"/>
                    <a:gd name="T10" fmla="*/ 4 w 36"/>
                    <a:gd name="T11" fmla="*/ 2 h 36"/>
                    <a:gd name="T12" fmla="*/ 3 w 36"/>
                    <a:gd name="T13" fmla="*/ 2 h 36"/>
                    <a:gd name="T14" fmla="*/ 2 w 36"/>
                    <a:gd name="T15" fmla="*/ 1 h 36"/>
                    <a:gd name="T16" fmla="*/ 2 w 36"/>
                    <a:gd name="T17" fmla="*/ 0 h 36"/>
                    <a:gd name="T18" fmla="*/ 2 w 36"/>
                    <a:gd name="T19" fmla="*/ 1 h 36"/>
                    <a:gd name="T20" fmla="*/ 2 w 36"/>
                    <a:gd name="T21" fmla="*/ 2 h 36"/>
                    <a:gd name="T22" fmla="*/ 2 w 36"/>
                    <a:gd name="T23" fmla="*/ 2 h 36"/>
                    <a:gd name="T24" fmla="*/ 0 w 36"/>
                    <a:gd name="T25" fmla="*/ 2 h 36"/>
                    <a:gd name="T26" fmla="*/ 2 w 36"/>
                    <a:gd name="T27" fmla="*/ 3 h 36"/>
                    <a:gd name="T28" fmla="*/ 2 w 36"/>
                    <a:gd name="T29" fmla="*/ 3 h 36"/>
                    <a:gd name="T30" fmla="*/ 2 w 36"/>
                    <a:gd name="T31" fmla="*/ 4 h 36"/>
                    <a:gd name="T32" fmla="*/ 2 w 36"/>
                    <a:gd name="T33" fmla="*/ 4 h 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6"/>
                    <a:gd name="T52" fmla="*/ 0 h 36"/>
                    <a:gd name="T53" fmla="*/ 36 w 36"/>
                    <a:gd name="T54" fmla="*/ 36 h 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6" h="36">
                      <a:moveTo>
                        <a:pt x="19" y="36"/>
                      </a:moveTo>
                      <a:lnTo>
                        <a:pt x="25" y="34"/>
                      </a:lnTo>
                      <a:lnTo>
                        <a:pt x="31" y="31"/>
                      </a:lnTo>
                      <a:lnTo>
                        <a:pt x="35" y="26"/>
                      </a:lnTo>
                      <a:lnTo>
                        <a:pt x="36" y="18"/>
                      </a:lnTo>
                      <a:lnTo>
                        <a:pt x="35" y="11"/>
                      </a:lnTo>
                      <a:lnTo>
                        <a:pt x="31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2" y="1"/>
                      </a:lnTo>
                      <a:lnTo>
                        <a:pt x="6" y="5"/>
                      </a:lnTo>
                      <a:lnTo>
                        <a:pt x="2" y="11"/>
                      </a:lnTo>
                      <a:lnTo>
                        <a:pt x="0" y="18"/>
                      </a:lnTo>
                      <a:lnTo>
                        <a:pt x="2" y="26"/>
                      </a:lnTo>
                      <a:lnTo>
                        <a:pt x="6" y="31"/>
                      </a:lnTo>
                      <a:lnTo>
                        <a:pt x="12" y="34"/>
                      </a:lnTo>
                      <a:lnTo>
                        <a:pt x="19" y="36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2" name="Freeform 65"/>
                <p:cNvSpPr>
                  <a:spLocks/>
                </p:cNvSpPr>
                <p:nvPr/>
              </p:nvSpPr>
              <p:spPr bwMode="auto">
                <a:xfrm>
                  <a:off x="5059" y="5636"/>
                  <a:ext cx="28" cy="29"/>
                </a:xfrm>
                <a:custGeom>
                  <a:avLst/>
                  <a:gdLst>
                    <a:gd name="T0" fmla="*/ 2 w 35"/>
                    <a:gd name="T1" fmla="*/ 4 h 36"/>
                    <a:gd name="T2" fmla="*/ 2 w 35"/>
                    <a:gd name="T3" fmla="*/ 4 h 36"/>
                    <a:gd name="T4" fmla="*/ 3 w 35"/>
                    <a:gd name="T5" fmla="*/ 4 h 36"/>
                    <a:gd name="T6" fmla="*/ 4 w 35"/>
                    <a:gd name="T7" fmla="*/ 3 h 36"/>
                    <a:gd name="T8" fmla="*/ 4 w 35"/>
                    <a:gd name="T9" fmla="*/ 2 h 36"/>
                    <a:gd name="T10" fmla="*/ 4 w 35"/>
                    <a:gd name="T11" fmla="*/ 2 h 36"/>
                    <a:gd name="T12" fmla="*/ 3 w 35"/>
                    <a:gd name="T13" fmla="*/ 2 h 36"/>
                    <a:gd name="T14" fmla="*/ 2 w 35"/>
                    <a:gd name="T15" fmla="*/ 2 h 36"/>
                    <a:gd name="T16" fmla="*/ 2 w 35"/>
                    <a:gd name="T17" fmla="*/ 0 h 36"/>
                    <a:gd name="T18" fmla="*/ 2 w 35"/>
                    <a:gd name="T19" fmla="*/ 2 h 36"/>
                    <a:gd name="T20" fmla="*/ 2 w 35"/>
                    <a:gd name="T21" fmla="*/ 2 h 36"/>
                    <a:gd name="T22" fmla="*/ 1 w 35"/>
                    <a:gd name="T23" fmla="*/ 2 h 36"/>
                    <a:gd name="T24" fmla="*/ 0 w 35"/>
                    <a:gd name="T25" fmla="*/ 2 h 36"/>
                    <a:gd name="T26" fmla="*/ 1 w 35"/>
                    <a:gd name="T27" fmla="*/ 3 h 36"/>
                    <a:gd name="T28" fmla="*/ 2 w 35"/>
                    <a:gd name="T29" fmla="*/ 4 h 36"/>
                    <a:gd name="T30" fmla="*/ 2 w 35"/>
                    <a:gd name="T31" fmla="*/ 4 h 36"/>
                    <a:gd name="T32" fmla="*/ 2 w 35"/>
                    <a:gd name="T33" fmla="*/ 4 h 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5"/>
                    <a:gd name="T52" fmla="*/ 0 h 36"/>
                    <a:gd name="T53" fmla="*/ 35 w 35"/>
                    <a:gd name="T54" fmla="*/ 36 h 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5" h="36">
                      <a:moveTo>
                        <a:pt x="18" y="36"/>
                      </a:moveTo>
                      <a:lnTo>
                        <a:pt x="25" y="35"/>
                      </a:lnTo>
                      <a:lnTo>
                        <a:pt x="31" y="32"/>
                      </a:lnTo>
                      <a:lnTo>
                        <a:pt x="34" y="26"/>
                      </a:lnTo>
                      <a:lnTo>
                        <a:pt x="35" y="19"/>
                      </a:lnTo>
                      <a:lnTo>
                        <a:pt x="34" y="12"/>
                      </a:lnTo>
                      <a:lnTo>
                        <a:pt x="31" y="6"/>
                      </a:lnTo>
                      <a:lnTo>
                        <a:pt x="25" y="2"/>
                      </a:lnTo>
                      <a:lnTo>
                        <a:pt x="18" y="0"/>
                      </a:lnTo>
                      <a:lnTo>
                        <a:pt x="11" y="2"/>
                      </a:lnTo>
                      <a:lnTo>
                        <a:pt x="5" y="6"/>
                      </a:lnTo>
                      <a:lnTo>
                        <a:pt x="1" y="12"/>
                      </a:lnTo>
                      <a:lnTo>
                        <a:pt x="0" y="19"/>
                      </a:lnTo>
                      <a:lnTo>
                        <a:pt x="1" y="26"/>
                      </a:lnTo>
                      <a:lnTo>
                        <a:pt x="5" y="32"/>
                      </a:lnTo>
                      <a:lnTo>
                        <a:pt x="11" y="35"/>
                      </a:lnTo>
                      <a:lnTo>
                        <a:pt x="18" y="36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93" name="Freeform 66"/>
                <p:cNvSpPr>
                  <a:spLocks/>
                </p:cNvSpPr>
                <p:nvPr/>
              </p:nvSpPr>
              <p:spPr bwMode="auto">
                <a:xfrm>
                  <a:off x="5040" y="5706"/>
                  <a:ext cx="28" cy="29"/>
                </a:xfrm>
                <a:custGeom>
                  <a:avLst/>
                  <a:gdLst>
                    <a:gd name="T0" fmla="*/ 2 w 35"/>
                    <a:gd name="T1" fmla="*/ 4 h 36"/>
                    <a:gd name="T2" fmla="*/ 2 w 35"/>
                    <a:gd name="T3" fmla="*/ 4 h 36"/>
                    <a:gd name="T4" fmla="*/ 3 w 35"/>
                    <a:gd name="T5" fmla="*/ 3 h 36"/>
                    <a:gd name="T6" fmla="*/ 4 w 35"/>
                    <a:gd name="T7" fmla="*/ 2 h 36"/>
                    <a:gd name="T8" fmla="*/ 4 w 35"/>
                    <a:gd name="T9" fmla="*/ 2 h 36"/>
                    <a:gd name="T10" fmla="*/ 4 w 35"/>
                    <a:gd name="T11" fmla="*/ 2 h 36"/>
                    <a:gd name="T12" fmla="*/ 3 w 35"/>
                    <a:gd name="T13" fmla="*/ 2 h 36"/>
                    <a:gd name="T14" fmla="*/ 2 w 35"/>
                    <a:gd name="T15" fmla="*/ 1 h 36"/>
                    <a:gd name="T16" fmla="*/ 2 w 35"/>
                    <a:gd name="T17" fmla="*/ 0 h 36"/>
                    <a:gd name="T18" fmla="*/ 2 w 35"/>
                    <a:gd name="T19" fmla="*/ 1 h 36"/>
                    <a:gd name="T20" fmla="*/ 2 w 35"/>
                    <a:gd name="T21" fmla="*/ 2 h 36"/>
                    <a:gd name="T22" fmla="*/ 1 w 35"/>
                    <a:gd name="T23" fmla="*/ 2 h 36"/>
                    <a:gd name="T24" fmla="*/ 0 w 35"/>
                    <a:gd name="T25" fmla="*/ 2 h 36"/>
                    <a:gd name="T26" fmla="*/ 1 w 35"/>
                    <a:gd name="T27" fmla="*/ 2 h 36"/>
                    <a:gd name="T28" fmla="*/ 2 w 35"/>
                    <a:gd name="T29" fmla="*/ 3 h 36"/>
                    <a:gd name="T30" fmla="*/ 2 w 35"/>
                    <a:gd name="T31" fmla="*/ 4 h 36"/>
                    <a:gd name="T32" fmla="*/ 2 w 35"/>
                    <a:gd name="T33" fmla="*/ 4 h 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5"/>
                    <a:gd name="T52" fmla="*/ 0 h 36"/>
                    <a:gd name="T53" fmla="*/ 35 w 35"/>
                    <a:gd name="T54" fmla="*/ 36 h 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5" h="36">
                      <a:moveTo>
                        <a:pt x="18" y="36"/>
                      </a:moveTo>
                      <a:lnTo>
                        <a:pt x="25" y="34"/>
                      </a:lnTo>
                      <a:lnTo>
                        <a:pt x="31" y="30"/>
                      </a:lnTo>
                      <a:lnTo>
                        <a:pt x="34" y="24"/>
                      </a:lnTo>
                      <a:lnTo>
                        <a:pt x="35" y="17"/>
                      </a:lnTo>
                      <a:lnTo>
                        <a:pt x="34" y="10"/>
                      </a:lnTo>
                      <a:lnTo>
                        <a:pt x="31" y="4"/>
                      </a:lnTo>
                      <a:lnTo>
                        <a:pt x="25" y="1"/>
                      </a:lnTo>
                      <a:lnTo>
                        <a:pt x="18" y="0"/>
                      </a:lnTo>
                      <a:lnTo>
                        <a:pt x="11" y="1"/>
                      </a:lnTo>
                      <a:lnTo>
                        <a:pt x="5" y="4"/>
                      </a:lnTo>
                      <a:lnTo>
                        <a:pt x="1" y="10"/>
                      </a:lnTo>
                      <a:lnTo>
                        <a:pt x="0" y="17"/>
                      </a:lnTo>
                      <a:lnTo>
                        <a:pt x="1" y="24"/>
                      </a:lnTo>
                      <a:lnTo>
                        <a:pt x="5" y="30"/>
                      </a:lnTo>
                      <a:lnTo>
                        <a:pt x="11" y="34"/>
                      </a:lnTo>
                      <a:lnTo>
                        <a:pt x="18" y="36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5159" name="Group 67"/>
              <p:cNvGrpSpPr>
                <a:grpSpLocks/>
              </p:cNvGrpSpPr>
              <p:nvPr/>
            </p:nvGrpSpPr>
            <p:grpSpPr bwMode="auto">
              <a:xfrm>
                <a:off x="12114" y="4750"/>
                <a:ext cx="1569" cy="2160"/>
                <a:chOff x="7281" y="6534"/>
                <a:chExt cx="2160" cy="2974"/>
              </a:xfrm>
            </p:grpSpPr>
            <p:sp>
              <p:nvSpPr>
                <p:cNvPr id="5161" name="Freeform 68"/>
                <p:cNvSpPr>
                  <a:spLocks/>
                </p:cNvSpPr>
                <p:nvPr/>
              </p:nvSpPr>
              <p:spPr bwMode="auto">
                <a:xfrm>
                  <a:off x="7281" y="6534"/>
                  <a:ext cx="2160" cy="2974"/>
                </a:xfrm>
                <a:custGeom>
                  <a:avLst/>
                  <a:gdLst>
                    <a:gd name="T0" fmla="*/ 8 w 3912"/>
                    <a:gd name="T1" fmla="*/ 11 h 5392"/>
                    <a:gd name="T2" fmla="*/ 8 w 3912"/>
                    <a:gd name="T3" fmla="*/ 11 h 5392"/>
                    <a:gd name="T4" fmla="*/ 8 w 3912"/>
                    <a:gd name="T5" fmla="*/ 12 h 5392"/>
                    <a:gd name="T6" fmla="*/ 8 w 3912"/>
                    <a:gd name="T7" fmla="*/ 12 h 5392"/>
                    <a:gd name="T8" fmla="*/ 7 w 3912"/>
                    <a:gd name="T9" fmla="*/ 12 h 5392"/>
                    <a:gd name="T10" fmla="*/ 7 w 3912"/>
                    <a:gd name="T11" fmla="*/ 14 h 5392"/>
                    <a:gd name="T12" fmla="*/ 2 w 3912"/>
                    <a:gd name="T13" fmla="*/ 13 h 5392"/>
                    <a:gd name="T14" fmla="*/ 2 w 3912"/>
                    <a:gd name="T15" fmla="*/ 11 h 5392"/>
                    <a:gd name="T16" fmla="*/ 1 w 3912"/>
                    <a:gd name="T17" fmla="*/ 9 h 5392"/>
                    <a:gd name="T18" fmla="*/ 1 w 3912"/>
                    <a:gd name="T19" fmla="*/ 8 h 5392"/>
                    <a:gd name="T20" fmla="*/ 1 w 3912"/>
                    <a:gd name="T21" fmla="*/ 8 h 5392"/>
                    <a:gd name="T22" fmla="*/ 1 w 3912"/>
                    <a:gd name="T23" fmla="*/ 6 h 5392"/>
                    <a:gd name="T24" fmla="*/ 1 w 3912"/>
                    <a:gd name="T25" fmla="*/ 6 h 5392"/>
                    <a:gd name="T26" fmla="*/ 1 w 3912"/>
                    <a:gd name="T27" fmla="*/ 5 h 5392"/>
                    <a:gd name="T28" fmla="*/ 2 w 3912"/>
                    <a:gd name="T29" fmla="*/ 5 h 5392"/>
                    <a:gd name="T30" fmla="*/ 2 w 3912"/>
                    <a:gd name="T31" fmla="*/ 4 h 5392"/>
                    <a:gd name="T32" fmla="*/ 2 w 3912"/>
                    <a:gd name="T33" fmla="*/ 4 h 5392"/>
                    <a:gd name="T34" fmla="*/ 2 w 3912"/>
                    <a:gd name="T35" fmla="*/ 3 h 5392"/>
                    <a:gd name="T36" fmla="*/ 2 w 3912"/>
                    <a:gd name="T37" fmla="*/ 3 h 5392"/>
                    <a:gd name="T38" fmla="*/ 2 w 3912"/>
                    <a:gd name="T39" fmla="*/ 3 h 5392"/>
                    <a:gd name="T40" fmla="*/ 2 w 3912"/>
                    <a:gd name="T41" fmla="*/ 2 h 5392"/>
                    <a:gd name="T42" fmla="*/ 2 w 3912"/>
                    <a:gd name="T43" fmla="*/ 2 h 5392"/>
                    <a:gd name="T44" fmla="*/ 2 w 3912"/>
                    <a:gd name="T45" fmla="*/ 1 h 5392"/>
                    <a:gd name="T46" fmla="*/ 2 w 3912"/>
                    <a:gd name="T47" fmla="*/ 1 h 5392"/>
                    <a:gd name="T48" fmla="*/ 3 w 3912"/>
                    <a:gd name="T49" fmla="*/ 1 h 5392"/>
                    <a:gd name="T50" fmla="*/ 3 w 3912"/>
                    <a:gd name="T51" fmla="*/ 1 h 5392"/>
                    <a:gd name="T52" fmla="*/ 3 w 3912"/>
                    <a:gd name="T53" fmla="*/ 1 h 5392"/>
                    <a:gd name="T54" fmla="*/ 4 w 3912"/>
                    <a:gd name="T55" fmla="*/ 0 h 5392"/>
                    <a:gd name="T56" fmla="*/ 4 w 3912"/>
                    <a:gd name="T57" fmla="*/ 1 h 5392"/>
                    <a:gd name="T58" fmla="*/ 4 w 3912"/>
                    <a:gd name="T59" fmla="*/ 1 h 5392"/>
                    <a:gd name="T60" fmla="*/ 4 w 3912"/>
                    <a:gd name="T61" fmla="*/ 1 h 5392"/>
                    <a:gd name="T62" fmla="*/ 5 w 3912"/>
                    <a:gd name="T63" fmla="*/ 1 h 5392"/>
                    <a:gd name="T64" fmla="*/ 5 w 3912"/>
                    <a:gd name="T65" fmla="*/ 1 h 5392"/>
                    <a:gd name="T66" fmla="*/ 5 w 3912"/>
                    <a:gd name="T67" fmla="*/ 2 h 5392"/>
                    <a:gd name="T68" fmla="*/ 5 w 3912"/>
                    <a:gd name="T69" fmla="*/ 2 h 5392"/>
                    <a:gd name="T70" fmla="*/ 4 w 3912"/>
                    <a:gd name="T71" fmla="*/ 3 h 5392"/>
                    <a:gd name="T72" fmla="*/ 5 w 3912"/>
                    <a:gd name="T73" fmla="*/ 3 h 5392"/>
                    <a:gd name="T74" fmla="*/ 4 w 3912"/>
                    <a:gd name="T75" fmla="*/ 4 h 5392"/>
                    <a:gd name="T76" fmla="*/ 4 w 3912"/>
                    <a:gd name="T77" fmla="*/ 4 h 5392"/>
                    <a:gd name="T78" fmla="*/ 5 w 3912"/>
                    <a:gd name="T79" fmla="*/ 4 h 5392"/>
                    <a:gd name="T80" fmla="*/ 5 w 3912"/>
                    <a:gd name="T81" fmla="*/ 4 h 5392"/>
                    <a:gd name="T82" fmla="*/ 5 w 3912"/>
                    <a:gd name="T83" fmla="*/ 4 h 5392"/>
                    <a:gd name="T84" fmla="*/ 7 w 3912"/>
                    <a:gd name="T85" fmla="*/ 4 h 5392"/>
                    <a:gd name="T86" fmla="*/ 7 w 3912"/>
                    <a:gd name="T87" fmla="*/ 4 h 5392"/>
                    <a:gd name="T88" fmla="*/ 7 w 3912"/>
                    <a:gd name="T89" fmla="*/ 5 h 5392"/>
                    <a:gd name="T90" fmla="*/ 7 w 3912"/>
                    <a:gd name="T91" fmla="*/ 5 h 5392"/>
                    <a:gd name="T92" fmla="*/ 8 w 3912"/>
                    <a:gd name="T93" fmla="*/ 6 h 5392"/>
                    <a:gd name="T94" fmla="*/ 10 w 3912"/>
                    <a:gd name="T95" fmla="*/ 8 h 5392"/>
                    <a:gd name="T96" fmla="*/ 10 w 3912"/>
                    <a:gd name="T97" fmla="*/ 8 h 5392"/>
                    <a:gd name="T98" fmla="*/ 10 w 3912"/>
                    <a:gd name="T99" fmla="*/ 8 h 5392"/>
                    <a:gd name="T100" fmla="*/ 10 w 3912"/>
                    <a:gd name="T101" fmla="*/ 9 h 5392"/>
                    <a:gd name="T102" fmla="*/ 9 w 3912"/>
                    <a:gd name="T103" fmla="*/ 10 h 5392"/>
                    <a:gd name="T104" fmla="*/ 9 w 3912"/>
                    <a:gd name="T105" fmla="*/ 10 h 5392"/>
                    <a:gd name="T106" fmla="*/ 9 w 3912"/>
                    <a:gd name="T107" fmla="*/ 11 h 5392"/>
                    <a:gd name="T108" fmla="*/ 9 w 3912"/>
                    <a:gd name="T109" fmla="*/ 11 h 5392"/>
                    <a:gd name="T110" fmla="*/ 8 w 3912"/>
                    <a:gd name="T111" fmla="*/ 9 h 5392"/>
                    <a:gd name="T112" fmla="*/ 7 w 3912"/>
                    <a:gd name="T113" fmla="*/ 9 h 5392"/>
                    <a:gd name="T114" fmla="*/ 7 w 3912"/>
                    <a:gd name="T115" fmla="*/ 9 h 5392"/>
                    <a:gd name="T116" fmla="*/ 7 w 3912"/>
                    <a:gd name="T117" fmla="*/ 10 h 5392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3912"/>
                    <a:gd name="T178" fmla="*/ 0 h 5392"/>
                    <a:gd name="T179" fmla="*/ 3912 w 3912"/>
                    <a:gd name="T180" fmla="*/ 5392 h 5392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3912" h="5392">
                      <a:moveTo>
                        <a:pt x="3307" y="4211"/>
                      </a:moveTo>
                      <a:lnTo>
                        <a:pt x="3301" y="4216"/>
                      </a:lnTo>
                      <a:lnTo>
                        <a:pt x="3288" y="4222"/>
                      </a:lnTo>
                      <a:lnTo>
                        <a:pt x="3272" y="4230"/>
                      </a:lnTo>
                      <a:lnTo>
                        <a:pt x="3252" y="4242"/>
                      </a:lnTo>
                      <a:lnTo>
                        <a:pt x="3230" y="4254"/>
                      </a:lnTo>
                      <a:lnTo>
                        <a:pt x="3204" y="4267"/>
                      </a:lnTo>
                      <a:lnTo>
                        <a:pt x="3180" y="4282"/>
                      </a:lnTo>
                      <a:lnTo>
                        <a:pt x="3152" y="4296"/>
                      </a:lnTo>
                      <a:lnTo>
                        <a:pt x="3127" y="4311"/>
                      </a:lnTo>
                      <a:lnTo>
                        <a:pt x="3103" y="4324"/>
                      </a:lnTo>
                      <a:lnTo>
                        <a:pt x="3080" y="4337"/>
                      </a:lnTo>
                      <a:lnTo>
                        <a:pt x="3059" y="4348"/>
                      </a:lnTo>
                      <a:lnTo>
                        <a:pt x="3041" y="4358"/>
                      </a:lnTo>
                      <a:lnTo>
                        <a:pt x="3028" y="4364"/>
                      </a:lnTo>
                      <a:lnTo>
                        <a:pt x="3020" y="4369"/>
                      </a:lnTo>
                      <a:lnTo>
                        <a:pt x="3017" y="4371"/>
                      </a:lnTo>
                      <a:lnTo>
                        <a:pt x="3014" y="4385"/>
                      </a:lnTo>
                      <a:lnTo>
                        <a:pt x="3011" y="4385"/>
                      </a:lnTo>
                      <a:lnTo>
                        <a:pt x="3001" y="4385"/>
                      </a:lnTo>
                      <a:lnTo>
                        <a:pt x="2988" y="4385"/>
                      </a:lnTo>
                      <a:lnTo>
                        <a:pt x="2974" y="4385"/>
                      </a:lnTo>
                      <a:lnTo>
                        <a:pt x="2957" y="4383"/>
                      </a:lnTo>
                      <a:lnTo>
                        <a:pt x="2941" y="4382"/>
                      </a:lnTo>
                      <a:lnTo>
                        <a:pt x="2928" y="4379"/>
                      </a:lnTo>
                      <a:lnTo>
                        <a:pt x="2920" y="4374"/>
                      </a:lnTo>
                      <a:lnTo>
                        <a:pt x="2865" y="4440"/>
                      </a:lnTo>
                      <a:lnTo>
                        <a:pt x="2585" y="4512"/>
                      </a:lnTo>
                      <a:lnTo>
                        <a:pt x="2483" y="4583"/>
                      </a:lnTo>
                      <a:lnTo>
                        <a:pt x="2485" y="4614"/>
                      </a:lnTo>
                      <a:lnTo>
                        <a:pt x="2491" y="4693"/>
                      </a:lnTo>
                      <a:lnTo>
                        <a:pt x="2498" y="4808"/>
                      </a:lnTo>
                      <a:lnTo>
                        <a:pt x="2504" y="4940"/>
                      </a:lnTo>
                      <a:lnTo>
                        <a:pt x="2507" y="5077"/>
                      </a:lnTo>
                      <a:lnTo>
                        <a:pt x="2507" y="5201"/>
                      </a:lnTo>
                      <a:lnTo>
                        <a:pt x="2503" y="5300"/>
                      </a:lnTo>
                      <a:lnTo>
                        <a:pt x="2490" y="5356"/>
                      </a:lnTo>
                      <a:lnTo>
                        <a:pt x="566" y="5392"/>
                      </a:lnTo>
                      <a:lnTo>
                        <a:pt x="571" y="5356"/>
                      </a:lnTo>
                      <a:lnTo>
                        <a:pt x="584" y="5261"/>
                      </a:lnTo>
                      <a:lnTo>
                        <a:pt x="600" y="5122"/>
                      </a:lnTo>
                      <a:lnTo>
                        <a:pt x="618" y="4961"/>
                      </a:lnTo>
                      <a:lnTo>
                        <a:pt x="632" y="4792"/>
                      </a:lnTo>
                      <a:lnTo>
                        <a:pt x="642" y="4632"/>
                      </a:lnTo>
                      <a:lnTo>
                        <a:pt x="642" y="4501"/>
                      </a:lnTo>
                      <a:lnTo>
                        <a:pt x="630" y="4416"/>
                      </a:lnTo>
                      <a:lnTo>
                        <a:pt x="651" y="4374"/>
                      </a:lnTo>
                      <a:lnTo>
                        <a:pt x="651" y="4345"/>
                      </a:lnTo>
                      <a:lnTo>
                        <a:pt x="630" y="4345"/>
                      </a:lnTo>
                      <a:lnTo>
                        <a:pt x="487" y="4259"/>
                      </a:lnTo>
                      <a:lnTo>
                        <a:pt x="481" y="4137"/>
                      </a:lnTo>
                      <a:lnTo>
                        <a:pt x="287" y="4130"/>
                      </a:lnTo>
                      <a:lnTo>
                        <a:pt x="0" y="3850"/>
                      </a:lnTo>
                      <a:lnTo>
                        <a:pt x="21" y="3591"/>
                      </a:lnTo>
                      <a:lnTo>
                        <a:pt x="0" y="3445"/>
                      </a:lnTo>
                      <a:lnTo>
                        <a:pt x="3" y="3432"/>
                      </a:lnTo>
                      <a:lnTo>
                        <a:pt x="11" y="3396"/>
                      </a:lnTo>
                      <a:lnTo>
                        <a:pt x="23" y="3346"/>
                      </a:lnTo>
                      <a:lnTo>
                        <a:pt x="35" y="3287"/>
                      </a:lnTo>
                      <a:lnTo>
                        <a:pt x="50" y="3225"/>
                      </a:lnTo>
                      <a:lnTo>
                        <a:pt x="63" y="3169"/>
                      </a:lnTo>
                      <a:lnTo>
                        <a:pt x="74" y="3124"/>
                      </a:lnTo>
                      <a:lnTo>
                        <a:pt x="81" y="3098"/>
                      </a:lnTo>
                      <a:lnTo>
                        <a:pt x="85" y="3064"/>
                      </a:lnTo>
                      <a:lnTo>
                        <a:pt x="85" y="3032"/>
                      </a:lnTo>
                      <a:lnTo>
                        <a:pt x="82" y="3004"/>
                      </a:lnTo>
                      <a:lnTo>
                        <a:pt x="81" y="2995"/>
                      </a:lnTo>
                      <a:lnTo>
                        <a:pt x="131" y="2954"/>
                      </a:lnTo>
                      <a:lnTo>
                        <a:pt x="248" y="2638"/>
                      </a:lnTo>
                      <a:lnTo>
                        <a:pt x="327" y="2258"/>
                      </a:lnTo>
                      <a:lnTo>
                        <a:pt x="332" y="2251"/>
                      </a:lnTo>
                      <a:lnTo>
                        <a:pt x="345" y="2233"/>
                      </a:lnTo>
                      <a:lnTo>
                        <a:pt x="363" y="2209"/>
                      </a:lnTo>
                      <a:lnTo>
                        <a:pt x="382" y="2182"/>
                      </a:lnTo>
                      <a:lnTo>
                        <a:pt x="402" y="2153"/>
                      </a:lnTo>
                      <a:lnTo>
                        <a:pt x="419" y="2127"/>
                      </a:lnTo>
                      <a:lnTo>
                        <a:pt x="432" y="2108"/>
                      </a:lnTo>
                      <a:lnTo>
                        <a:pt x="437" y="2098"/>
                      </a:lnTo>
                      <a:lnTo>
                        <a:pt x="440" y="2095"/>
                      </a:lnTo>
                      <a:lnTo>
                        <a:pt x="450" y="2087"/>
                      </a:lnTo>
                      <a:lnTo>
                        <a:pt x="464" y="2075"/>
                      </a:lnTo>
                      <a:lnTo>
                        <a:pt x="484" y="2062"/>
                      </a:lnTo>
                      <a:lnTo>
                        <a:pt x="505" y="2046"/>
                      </a:lnTo>
                      <a:lnTo>
                        <a:pt x="531" y="2030"/>
                      </a:lnTo>
                      <a:lnTo>
                        <a:pt x="558" y="2011"/>
                      </a:lnTo>
                      <a:lnTo>
                        <a:pt x="585" y="1993"/>
                      </a:lnTo>
                      <a:lnTo>
                        <a:pt x="613" y="1975"/>
                      </a:lnTo>
                      <a:lnTo>
                        <a:pt x="640" y="1958"/>
                      </a:lnTo>
                      <a:lnTo>
                        <a:pt x="666" y="1941"/>
                      </a:lnTo>
                      <a:lnTo>
                        <a:pt x="690" y="1927"/>
                      </a:lnTo>
                      <a:lnTo>
                        <a:pt x="710" y="1914"/>
                      </a:lnTo>
                      <a:lnTo>
                        <a:pt x="727" y="1906"/>
                      </a:lnTo>
                      <a:lnTo>
                        <a:pt x="739" y="1900"/>
                      </a:lnTo>
                      <a:lnTo>
                        <a:pt x="743" y="1898"/>
                      </a:lnTo>
                      <a:lnTo>
                        <a:pt x="753" y="1872"/>
                      </a:lnTo>
                      <a:lnTo>
                        <a:pt x="766" y="1816"/>
                      </a:lnTo>
                      <a:lnTo>
                        <a:pt x="776" y="1758"/>
                      </a:lnTo>
                      <a:lnTo>
                        <a:pt x="779" y="1732"/>
                      </a:lnTo>
                      <a:lnTo>
                        <a:pt x="972" y="1538"/>
                      </a:lnTo>
                      <a:lnTo>
                        <a:pt x="972" y="1414"/>
                      </a:lnTo>
                      <a:lnTo>
                        <a:pt x="968" y="1403"/>
                      </a:lnTo>
                      <a:lnTo>
                        <a:pt x="958" y="1374"/>
                      </a:lnTo>
                      <a:lnTo>
                        <a:pt x="942" y="1340"/>
                      </a:lnTo>
                      <a:lnTo>
                        <a:pt x="927" y="1314"/>
                      </a:lnTo>
                      <a:lnTo>
                        <a:pt x="918" y="1300"/>
                      </a:lnTo>
                      <a:lnTo>
                        <a:pt x="901" y="1277"/>
                      </a:lnTo>
                      <a:lnTo>
                        <a:pt x="884" y="1250"/>
                      </a:lnTo>
                      <a:lnTo>
                        <a:pt x="864" y="1220"/>
                      </a:lnTo>
                      <a:lnTo>
                        <a:pt x="845" y="1191"/>
                      </a:lnTo>
                      <a:lnTo>
                        <a:pt x="830" y="1164"/>
                      </a:lnTo>
                      <a:lnTo>
                        <a:pt x="821" y="1143"/>
                      </a:lnTo>
                      <a:lnTo>
                        <a:pt x="818" y="1130"/>
                      </a:lnTo>
                      <a:lnTo>
                        <a:pt x="819" y="1109"/>
                      </a:lnTo>
                      <a:lnTo>
                        <a:pt x="819" y="1083"/>
                      </a:lnTo>
                      <a:lnTo>
                        <a:pt x="819" y="1061"/>
                      </a:lnTo>
                      <a:lnTo>
                        <a:pt x="819" y="1051"/>
                      </a:lnTo>
                      <a:lnTo>
                        <a:pt x="814" y="1050"/>
                      </a:lnTo>
                      <a:lnTo>
                        <a:pt x="803" y="1048"/>
                      </a:lnTo>
                      <a:lnTo>
                        <a:pt x="785" y="1043"/>
                      </a:lnTo>
                      <a:lnTo>
                        <a:pt x="764" y="1035"/>
                      </a:lnTo>
                      <a:lnTo>
                        <a:pt x="742" y="1025"/>
                      </a:lnTo>
                      <a:lnTo>
                        <a:pt x="721" y="1012"/>
                      </a:lnTo>
                      <a:lnTo>
                        <a:pt x="703" y="996"/>
                      </a:lnTo>
                      <a:lnTo>
                        <a:pt x="690" y="977"/>
                      </a:lnTo>
                      <a:lnTo>
                        <a:pt x="682" y="946"/>
                      </a:lnTo>
                      <a:lnTo>
                        <a:pt x="680" y="914"/>
                      </a:lnTo>
                      <a:lnTo>
                        <a:pt x="684" y="882"/>
                      </a:lnTo>
                      <a:lnTo>
                        <a:pt x="690" y="851"/>
                      </a:lnTo>
                      <a:lnTo>
                        <a:pt x="698" y="824"/>
                      </a:lnTo>
                      <a:lnTo>
                        <a:pt x="708" y="801"/>
                      </a:lnTo>
                      <a:lnTo>
                        <a:pt x="713" y="787"/>
                      </a:lnTo>
                      <a:lnTo>
                        <a:pt x="716" y="782"/>
                      </a:lnTo>
                      <a:lnTo>
                        <a:pt x="710" y="525"/>
                      </a:lnTo>
                      <a:lnTo>
                        <a:pt x="750" y="464"/>
                      </a:lnTo>
                      <a:lnTo>
                        <a:pt x="750" y="461"/>
                      </a:lnTo>
                      <a:lnTo>
                        <a:pt x="751" y="453"/>
                      </a:lnTo>
                      <a:lnTo>
                        <a:pt x="753" y="438"/>
                      </a:lnTo>
                      <a:lnTo>
                        <a:pt x="758" y="419"/>
                      </a:lnTo>
                      <a:lnTo>
                        <a:pt x="764" y="396"/>
                      </a:lnTo>
                      <a:lnTo>
                        <a:pt x="772" y="370"/>
                      </a:lnTo>
                      <a:lnTo>
                        <a:pt x="785" y="341"/>
                      </a:lnTo>
                      <a:lnTo>
                        <a:pt x="800" y="311"/>
                      </a:lnTo>
                      <a:lnTo>
                        <a:pt x="819" y="280"/>
                      </a:lnTo>
                      <a:lnTo>
                        <a:pt x="842" y="248"/>
                      </a:lnTo>
                      <a:lnTo>
                        <a:pt x="869" y="214"/>
                      </a:lnTo>
                      <a:lnTo>
                        <a:pt x="901" y="182"/>
                      </a:lnTo>
                      <a:lnTo>
                        <a:pt x="938" y="151"/>
                      </a:lnTo>
                      <a:lnTo>
                        <a:pt x="982" y="122"/>
                      </a:lnTo>
                      <a:lnTo>
                        <a:pt x="1030" y="96"/>
                      </a:lnTo>
                      <a:lnTo>
                        <a:pt x="1087" y="72"/>
                      </a:lnTo>
                      <a:lnTo>
                        <a:pt x="1088" y="66"/>
                      </a:lnTo>
                      <a:lnTo>
                        <a:pt x="1093" y="53"/>
                      </a:lnTo>
                      <a:lnTo>
                        <a:pt x="1103" y="38"/>
                      </a:lnTo>
                      <a:lnTo>
                        <a:pt x="1117" y="29"/>
                      </a:lnTo>
                      <a:lnTo>
                        <a:pt x="1124" y="27"/>
                      </a:lnTo>
                      <a:lnTo>
                        <a:pt x="1134" y="25"/>
                      </a:lnTo>
                      <a:lnTo>
                        <a:pt x="1148" y="22"/>
                      </a:lnTo>
                      <a:lnTo>
                        <a:pt x="1164" y="19"/>
                      </a:lnTo>
                      <a:lnTo>
                        <a:pt x="1182" y="16"/>
                      </a:lnTo>
                      <a:lnTo>
                        <a:pt x="1203" y="12"/>
                      </a:lnTo>
                      <a:lnTo>
                        <a:pt x="1224" y="9"/>
                      </a:lnTo>
                      <a:lnTo>
                        <a:pt x="1248" y="6"/>
                      </a:lnTo>
                      <a:lnTo>
                        <a:pt x="1272" y="4"/>
                      </a:lnTo>
                      <a:lnTo>
                        <a:pt x="1296" y="1"/>
                      </a:lnTo>
                      <a:lnTo>
                        <a:pt x="1319" y="0"/>
                      </a:lnTo>
                      <a:lnTo>
                        <a:pt x="1343" y="0"/>
                      </a:lnTo>
                      <a:lnTo>
                        <a:pt x="1366" y="0"/>
                      </a:lnTo>
                      <a:lnTo>
                        <a:pt x="1387" y="0"/>
                      </a:lnTo>
                      <a:lnTo>
                        <a:pt x="1406" y="1"/>
                      </a:lnTo>
                      <a:lnTo>
                        <a:pt x="1424" y="4"/>
                      </a:lnTo>
                      <a:lnTo>
                        <a:pt x="1455" y="14"/>
                      </a:lnTo>
                      <a:lnTo>
                        <a:pt x="1480" y="25"/>
                      </a:lnTo>
                      <a:lnTo>
                        <a:pt x="1504" y="37"/>
                      </a:lnTo>
                      <a:lnTo>
                        <a:pt x="1522" y="50"/>
                      </a:lnTo>
                      <a:lnTo>
                        <a:pt x="1538" y="62"/>
                      </a:lnTo>
                      <a:lnTo>
                        <a:pt x="1548" y="72"/>
                      </a:lnTo>
                      <a:lnTo>
                        <a:pt x="1556" y="79"/>
                      </a:lnTo>
                      <a:lnTo>
                        <a:pt x="1558" y="82"/>
                      </a:lnTo>
                      <a:lnTo>
                        <a:pt x="1561" y="83"/>
                      </a:lnTo>
                      <a:lnTo>
                        <a:pt x="1571" y="87"/>
                      </a:lnTo>
                      <a:lnTo>
                        <a:pt x="1585" y="93"/>
                      </a:lnTo>
                      <a:lnTo>
                        <a:pt x="1603" y="103"/>
                      </a:lnTo>
                      <a:lnTo>
                        <a:pt x="1625" y="116"/>
                      </a:lnTo>
                      <a:lnTo>
                        <a:pt x="1650" y="132"/>
                      </a:lnTo>
                      <a:lnTo>
                        <a:pt x="1675" y="151"/>
                      </a:lnTo>
                      <a:lnTo>
                        <a:pt x="1703" y="174"/>
                      </a:lnTo>
                      <a:lnTo>
                        <a:pt x="1730" y="200"/>
                      </a:lnTo>
                      <a:lnTo>
                        <a:pt x="1758" y="230"/>
                      </a:lnTo>
                      <a:lnTo>
                        <a:pt x="1782" y="266"/>
                      </a:lnTo>
                      <a:lnTo>
                        <a:pt x="1804" y="304"/>
                      </a:lnTo>
                      <a:lnTo>
                        <a:pt x="1824" y="350"/>
                      </a:lnTo>
                      <a:lnTo>
                        <a:pt x="1840" y="398"/>
                      </a:lnTo>
                      <a:lnTo>
                        <a:pt x="1850" y="451"/>
                      </a:lnTo>
                      <a:lnTo>
                        <a:pt x="1854" y="509"/>
                      </a:lnTo>
                      <a:lnTo>
                        <a:pt x="1862" y="511"/>
                      </a:lnTo>
                      <a:lnTo>
                        <a:pt x="1885" y="517"/>
                      </a:lnTo>
                      <a:lnTo>
                        <a:pt x="1916" y="529"/>
                      </a:lnTo>
                      <a:lnTo>
                        <a:pt x="1950" y="543"/>
                      </a:lnTo>
                      <a:lnTo>
                        <a:pt x="1983" y="562"/>
                      </a:lnTo>
                      <a:lnTo>
                        <a:pt x="2009" y="585"/>
                      </a:lnTo>
                      <a:lnTo>
                        <a:pt x="2025" y="612"/>
                      </a:lnTo>
                      <a:lnTo>
                        <a:pt x="2024" y="643"/>
                      </a:lnTo>
                      <a:lnTo>
                        <a:pt x="2008" y="677"/>
                      </a:lnTo>
                      <a:lnTo>
                        <a:pt x="1983" y="709"/>
                      </a:lnTo>
                      <a:lnTo>
                        <a:pt x="1953" y="738"/>
                      </a:lnTo>
                      <a:lnTo>
                        <a:pt x="1921" y="766"/>
                      </a:lnTo>
                      <a:lnTo>
                        <a:pt x="1890" y="788"/>
                      </a:lnTo>
                      <a:lnTo>
                        <a:pt x="1864" y="806"/>
                      </a:lnTo>
                      <a:lnTo>
                        <a:pt x="1846" y="817"/>
                      </a:lnTo>
                      <a:lnTo>
                        <a:pt x="1840" y="822"/>
                      </a:lnTo>
                      <a:lnTo>
                        <a:pt x="1840" y="845"/>
                      </a:lnTo>
                      <a:lnTo>
                        <a:pt x="1842" y="896"/>
                      </a:lnTo>
                      <a:lnTo>
                        <a:pt x="1838" y="958"/>
                      </a:lnTo>
                      <a:lnTo>
                        <a:pt x="1830" y="1001"/>
                      </a:lnTo>
                      <a:lnTo>
                        <a:pt x="1822" y="1038"/>
                      </a:lnTo>
                      <a:lnTo>
                        <a:pt x="1822" y="1082"/>
                      </a:lnTo>
                      <a:lnTo>
                        <a:pt x="1827" y="1124"/>
                      </a:lnTo>
                      <a:lnTo>
                        <a:pt x="1830" y="1150"/>
                      </a:lnTo>
                      <a:lnTo>
                        <a:pt x="1833" y="1177"/>
                      </a:lnTo>
                      <a:lnTo>
                        <a:pt x="1837" y="1220"/>
                      </a:lnTo>
                      <a:lnTo>
                        <a:pt x="1837" y="1264"/>
                      </a:lnTo>
                      <a:lnTo>
                        <a:pt x="1832" y="1290"/>
                      </a:lnTo>
                      <a:lnTo>
                        <a:pt x="1824" y="1300"/>
                      </a:lnTo>
                      <a:lnTo>
                        <a:pt x="1812" y="1316"/>
                      </a:lnTo>
                      <a:lnTo>
                        <a:pt x="1796" y="1335"/>
                      </a:lnTo>
                      <a:lnTo>
                        <a:pt x="1779" y="1354"/>
                      </a:lnTo>
                      <a:lnTo>
                        <a:pt x="1762" y="1375"/>
                      </a:lnTo>
                      <a:lnTo>
                        <a:pt x="1748" y="1393"/>
                      </a:lnTo>
                      <a:lnTo>
                        <a:pt x="1740" y="1406"/>
                      </a:lnTo>
                      <a:lnTo>
                        <a:pt x="1737" y="1414"/>
                      </a:lnTo>
                      <a:lnTo>
                        <a:pt x="1742" y="1419"/>
                      </a:lnTo>
                      <a:lnTo>
                        <a:pt x="1753" y="1429"/>
                      </a:lnTo>
                      <a:lnTo>
                        <a:pt x="1769" y="1440"/>
                      </a:lnTo>
                      <a:lnTo>
                        <a:pt x="1787" y="1453"/>
                      </a:lnTo>
                      <a:lnTo>
                        <a:pt x="1806" y="1466"/>
                      </a:lnTo>
                      <a:lnTo>
                        <a:pt x="1824" y="1479"/>
                      </a:lnTo>
                      <a:lnTo>
                        <a:pt x="1838" y="1491"/>
                      </a:lnTo>
                      <a:lnTo>
                        <a:pt x="1846" y="1503"/>
                      </a:lnTo>
                      <a:lnTo>
                        <a:pt x="1853" y="1514"/>
                      </a:lnTo>
                      <a:lnTo>
                        <a:pt x="1861" y="1530"/>
                      </a:lnTo>
                      <a:lnTo>
                        <a:pt x="1869" y="1548"/>
                      </a:lnTo>
                      <a:lnTo>
                        <a:pt x="1877" y="1567"/>
                      </a:lnTo>
                      <a:lnTo>
                        <a:pt x="1885" y="1583"/>
                      </a:lnTo>
                      <a:lnTo>
                        <a:pt x="1893" y="1598"/>
                      </a:lnTo>
                      <a:lnTo>
                        <a:pt x="1900" y="1608"/>
                      </a:lnTo>
                      <a:lnTo>
                        <a:pt x="1904" y="1612"/>
                      </a:lnTo>
                      <a:lnTo>
                        <a:pt x="1911" y="1614"/>
                      </a:lnTo>
                      <a:lnTo>
                        <a:pt x="1919" y="1614"/>
                      </a:lnTo>
                      <a:lnTo>
                        <a:pt x="1929" y="1616"/>
                      </a:lnTo>
                      <a:lnTo>
                        <a:pt x="1940" y="1616"/>
                      </a:lnTo>
                      <a:lnTo>
                        <a:pt x="1948" y="1617"/>
                      </a:lnTo>
                      <a:lnTo>
                        <a:pt x="1956" y="1617"/>
                      </a:lnTo>
                      <a:lnTo>
                        <a:pt x="1962" y="1617"/>
                      </a:lnTo>
                      <a:lnTo>
                        <a:pt x="1964" y="1617"/>
                      </a:lnTo>
                      <a:lnTo>
                        <a:pt x="2004" y="1627"/>
                      </a:lnTo>
                      <a:lnTo>
                        <a:pt x="2538" y="1777"/>
                      </a:lnTo>
                      <a:lnTo>
                        <a:pt x="2540" y="1783"/>
                      </a:lnTo>
                      <a:lnTo>
                        <a:pt x="2546" y="1800"/>
                      </a:lnTo>
                      <a:lnTo>
                        <a:pt x="2553" y="1816"/>
                      </a:lnTo>
                      <a:lnTo>
                        <a:pt x="2559" y="1824"/>
                      </a:lnTo>
                      <a:lnTo>
                        <a:pt x="2564" y="1825"/>
                      </a:lnTo>
                      <a:lnTo>
                        <a:pt x="2570" y="1827"/>
                      </a:lnTo>
                      <a:lnTo>
                        <a:pt x="2578" y="1829"/>
                      </a:lnTo>
                      <a:lnTo>
                        <a:pt x="2590" y="1830"/>
                      </a:lnTo>
                      <a:lnTo>
                        <a:pt x="2599" y="1833"/>
                      </a:lnTo>
                      <a:lnTo>
                        <a:pt x="2607" y="1837"/>
                      </a:lnTo>
                      <a:lnTo>
                        <a:pt x="2614" y="1838"/>
                      </a:lnTo>
                      <a:lnTo>
                        <a:pt x="2619" y="1841"/>
                      </a:lnTo>
                      <a:lnTo>
                        <a:pt x="2624" y="1848"/>
                      </a:lnTo>
                      <a:lnTo>
                        <a:pt x="2628" y="1853"/>
                      </a:lnTo>
                      <a:lnTo>
                        <a:pt x="2633" y="1858"/>
                      </a:lnTo>
                      <a:lnTo>
                        <a:pt x="2640" y="1861"/>
                      </a:lnTo>
                      <a:lnTo>
                        <a:pt x="2645" y="1862"/>
                      </a:lnTo>
                      <a:lnTo>
                        <a:pt x="2653" y="1864"/>
                      </a:lnTo>
                      <a:lnTo>
                        <a:pt x="2661" y="1867"/>
                      </a:lnTo>
                      <a:lnTo>
                        <a:pt x="2669" y="1869"/>
                      </a:lnTo>
                      <a:lnTo>
                        <a:pt x="2677" y="1872"/>
                      </a:lnTo>
                      <a:lnTo>
                        <a:pt x="2685" y="1874"/>
                      </a:lnTo>
                      <a:lnTo>
                        <a:pt x="2690" y="1875"/>
                      </a:lnTo>
                      <a:lnTo>
                        <a:pt x="2691" y="1875"/>
                      </a:lnTo>
                      <a:lnTo>
                        <a:pt x="3032" y="2182"/>
                      </a:lnTo>
                      <a:lnTo>
                        <a:pt x="3101" y="2345"/>
                      </a:lnTo>
                      <a:lnTo>
                        <a:pt x="3252" y="2414"/>
                      </a:lnTo>
                      <a:lnTo>
                        <a:pt x="3770" y="2974"/>
                      </a:lnTo>
                      <a:lnTo>
                        <a:pt x="3772" y="2974"/>
                      </a:lnTo>
                      <a:lnTo>
                        <a:pt x="3777" y="2974"/>
                      </a:lnTo>
                      <a:lnTo>
                        <a:pt x="3785" y="2975"/>
                      </a:lnTo>
                      <a:lnTo>
                        <a:pt x="3794" y="2977"/>
                      </a:lnTo>
                      <a:lnTo>
                        <a:pt x="3804" y="2979"/>
                      </a:lnTo>
                      <a:lnTo>
                        <a:pt x="3814" y="2982"/>
                      </a:lnTo>
                      <a:lnTo>
                        <a:pt x="3822" y="2987"/>
                      </a:lnTo>
                      <a:lnTo>
                        <a:pt x="3828" y="2993"/>
                      </a:lnTo>
                      <a:lnTo>
                        <a:pt x="3838" y="3008"/>
                      </a:lnTo>
                      <a:lnTo>
                        <a:pt x="3847" y="3027"/>
                      </a:lnTo>
                      <a:lnTo>
                        <a:pt x="3856" y="3045"/>
                      </a:lnTo>
                      <a:lnTo>
                        <a:pt x="3864" y="3058"/>
                      </a:lnTo>
                      <a:lnTo>
                        <a:pt x="3873" y="3067"/>
                      </a:lnTo>
                      <a:lnTo>
                        <a:pt x="3885" y="3080"/>
                      </a:lnTo>
                      <a:lnTo>
                        <a:pt x="3894" y="3093"/>
                      </a:lnTo>
                      <a:lnTo>
                        <a:pt x="3897" y="3108"/>
                      </a:lnTo>
                      <a:lnTo>
                        <a:pt x="3899" y="3162"/>
                      </a:lnTo>
                      <a:lnTo>
                        <a:pt x="3906" y="3266"/>
                      </a:lnTo>
                      <a:lnTo>
                        <a:pt x="3910" y="3366"/>
                      </a:lnTo>
                      <a:lnTo>
                        <a:pt x="3912" y="3411"/>
                      </a:lnTo>
                      <a:lnTo>
                        <a:pt x="3830" y="3577"/>
                      </a:lnTo>
                      <a:lnTo>
                        <a:pt x="3823" y="3624"/>
                      </a:lnTo>
                      <a:lnTo>
                        <a:pt x="3739" y="3764"/>
                      </a:lnTo>
                      <a:lnTo>
                        <a:pt x="3727" y="3800"/>
                      </a:lnTo>
                      <a:lnTo>
                        <a:pt x="3723" y="3803"/>
                      </a:lnTo>
                      <a:lnTo>
                        <a:pt x="3712" y="3814"/>
                      </a:lnTo>
                      <a:lnTo>
                        <a:pt x="3696" y="3830"/>
                      </a:lnTo>
                      <a:lnTo>
                        <a:pt x="3675" y="3853"/>
                      </a:lnTo>
                      <a:lnTo>
                        <a:pt x="3649" y="3879"/>
                      </a:lnTo>
                      <a:lnTo>
                        <a:pt x="3622" y="3908"/>
                      </a:lnTo>
                      <a:lnTo>
                        <a:pt x="3591" y="3938"/>
                      </a:lnTo>
                      <a:lnTo>
                        <a:pt x="3560" y="3971"/>
                      </a:lnTo>
                      <a:lnTo>
                        <a:pt x="3528" y="4003"/>
                      </a:lnTo>
                      <a:lnTo>
                        <a:pt x="3498" y="4033"/>
                      </a:lnTo>
                      <a:lnTo>
                        <a:pt x="3467" y="4062"/>
                      </a:lnTo>
                      <a:lnTo>
                        <a:pt x="3441" y="4090"/>
                      </a:lnTo>
                      <a:lnTo>
                        <a:pt x="3417" y="4114"/>
                      </a:lnTo>
                      <a:lnTo>
                        <a:pt x="3399" y="4132"/>
                      </a:lnTo>
                      <a:lnTo>
                        <a:pt x="3385" y="4145"/>
                      </a:lnTo>
                      <a:lnTo>
                        <a:pt x="3378" y="4151"/>
                      </a:lnTo>
                      <a:lnTo>
                        <a:pt x="3370" y="4158"/>
                      </a:lnTo>
                      <a:lnTo>
                        <a:pt x="3362" y="4164"/>
                      </a:lnTo>
                      <a:lnTo>
                        <a:pt x="3354" y="4172"/>
                      </a:lnTo>
                      <a:lnTo>
                        <a:pt x="3344" y="4180"/>
                      </a:lnTo>
                      <a:lnTo>
                        <a:pt x="3335" y="4190"/>
                      </a:lnTo>
                      <a:lnTo>
                        <a:pt x="3327" y="4198"/>
                      </a:lnTo>
                      <a:lnTo>
                        <a:pt x="3317" y="4204"/>
                      </a:lnTo>
                      <a:lnTo>
                        <a:pt x="3307" y="4211"/>
                      </a:lnTo>
                      <a:lnTo>
                        <a:pt x="2901" y="3825"/>
                      </a:lnTo>
                      <a:lnTo>
                        <a:pt x="3015" y="3600"/>
                      </a:lnTo>
                      <a:lnTo>
                        <a:pt x="3077" y="3574"/>
                      </a:lnTo>
                      <a:lnTo>
                        <a:pt x="3162" y="3359"/>
                      </a:lnTo>
                      <a:lnTo>
                        <a:pt x="3148" y="3301"/>
                      </a:lnTo>
                      <a:lnTo>
                        <a:pt x="3162" y="3274"/>
                      </a:lnTo>
                      <a:lnTo>
                        <a:pt x="3044" y="3248"/>
                      </a:lnTo>
                      <a:lnTo>
                        <a:pt x="2778" y="3019"/>
                      </a:lnTo>
                      <a:lnTo>
                        <a:pt x="2672" y="3517"/>
                      </a:lnTo>
                      <a:lnTo>
                        <a:pt x="2669" y="3519"/>
                      </a:lnTo>
                      <a:lnTo>
                        <a:pt x="2659" y="3525"/>
                      </a:lnTo>
                      <a:lnTo>
                        <a:pt x="2646" y="3533"/>
                      </a:lnTo>
                      <a:lnTo>
                        <a:pt x="2632" y="3545"/>
                      </a:lnTo>
                      <a:lnTo>
                        <a:pt x="2617" y="3558"/>
                      </a:lnTo>
                      <a:lnTo>
                        <a:pt x="2606" y="3572"/>
                      </a:lnTo>
                      <a:lnTo>
                        <a:pt x="2598" y="3585"/>
                      </a:lnTo>
                      <a:lnTo>
                        <a:pt x="2596" y="3600"/>
                      </a:lnTo>
                      <a:lnTo>
                        <a:pt x="2604" y="3622"/>
                      </a:lnTo>
                      <a:lnTo>
                        <a:pt x="2616" y="3637"/>
                      </a:lnTo>
                      <a:lnTo>
                        <a:pt x="2624" y="3645"/>
                      </a:lnTo>
                      <a:lnTo>
                        <a:pt x="2628" y="3646"/>
                      </a:lnTo>
                      <a:lnTo>
                        <a:pt x="2557" y="4075"/>
                      </a:lnTo>
                      <a:lnTo>
                        <a:pt x="2582" y="4090"/>
                      </a:lnTo>
                      <a:lnTo>
                        <a:pt x="2678" y="4040"/>
                      </a:lnTo>
                      <a:lnTo>
                        <a:pt x="2682" y="4016"/>
                      </a:lnTo>
                      <a:lnTo>
                        <a:pt x="2901" y="3825"/>
                      </a:lnTo>
                      <a:lnTo>
                        <a:pt x="3307" y="4211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2" name="Freeform 69"/>
                <p:cNvSpPr>
                  <a:spLocks/>
                </p:cNvSpPr>
                <p:nvPr/>
              </p:nvSpPr>
              <p:spPr bwMode="auto">
                <a:xfrm>
                  <a:off x="7585" y="8622"/>
                  <a:ext cx="290" cy="302"/>
                </a:xfrm>
                <a:custGeom>
                  <a:avLst/>
                  <a:gdLst>
                    <a:gd name="T0" fmla="*/ 1 w 526"/>
                    <a:gd name="T1" fmla="*/ 1 h 548"/>
                    <a:gd name="T2" fmla="*/ 1 w 526"/>
                    <a:gd name="T3" fmla="*/ 1 h 548"/>
                    <a:gd name="T4" fmla="*/ 1 w 526"/>
                    <a:gd name="T5" fmla="*/ 1 h 548"/>
                    <a:gd name="T6" fmla="*/ 1 w 526"/>
                    <a:gd name="T7" fmla="*/ 1 h 548"/>
                    <a:gd name="T8" fmla="*/ 1 w 526"/>
                    <a:gd name="T9" fmla="*/ 1 h 548"/>
                    <a:gd name="T10" fmla="*/ 1 w 526"/>
                    <a:gd name="T11" fmla="*/ 1 h 548"/>
                    <a:gd name="T12" fmla="*/ 1 w 526"/>
                    <a:gd name="T13" fmla="*/ 1 h 548"/>
                    <a:gd name="T14" fmla="*/ 1 w 526"/>
                    <a:gd name="T15" fmla="*/ 1 h 548"/>
                    <a:gd name="T16" fmla="*/ 1 w 526"/>
                    <a:gd name="T17" fmla="*/ 1 h 548"/>
                    <a:gd name="T18" fmla="*/ 1 w 526"/>
                    <a:gd name="T19" fmla="*/ 1 h 548"/>
                    <a:gd name="T20" fmla="*/ 1 w 526"/>
                    <a:gd name="T21" fmla="*/ 1 h 548"/>
                    <a:gd name="T22" fmla="*/ 1 w 526"/>
                    <a:gd name="T23" fmla="*/ 1 h 548"/>
                    <a:gd name="T24" fmla="*/ 1 w 526"/>
                    <a:gd name="T25" fmla="*/ 1 h 548"/>
                    <a:gd name="T26" fmla="*/ 1 w 526"/>
                    <a:gd name="T27" fmla="*/ 1 h 548"/>
                    <a:gd name="T28" fmla="*/ 1 w 526"/>
                    <a:gd name="T29" fmla="*/ 1 h 548"/>
                    <a:gd name="T30" fmla="*/ 1 w 526"/>
                    <a:gd name="T31" fmla="*/ 1 h 548"/>
                    <a:gd name="T32" fmla="*/ 1 w 526"/>
                    <a:gd name="T33" fmla="*/ 1 h 548"/>
                    <a:gd name="T34" fmla="*/ 1 w 526"/>
                    <a:gd name="T35" fmla="*/ 1 h 548"/>
                    <a:gd name="T36" fmla="*/ 1 w 526"/>
                    <a:gd name="T37" fmla="*/ 1 h 548"/>
                    <a:gd name="T38" fmla="*/ 1 w 526"/>
                    <a:gd name="T39" fmla="*/ 1 h 548"/>
                    <a:gd name="T40" fmla="*/ 1 w 526"/>
                    <a:gd name="T41" fmla="*/ 1 h 548"/>
                    <a:gd name="T42" fmla="*/ 1 w 526"/>
                    <a:gd name="T43" fmla="*/ 1 h 548"/>
                    <a:gd name="T44" fmla="*/ 1 w 526"/>
                    <a:gd name="T45" fmla="*/ 1 h 548"/>
                    <a:gd name="T46" fmla="*/ 1 w 526"/>
                    <a:gd name="T47" fmla="*/ 1 h 548"/>
                    <a:gd name="T48" fmla="*/ 1 w 526"/>
                    <a:gd name="T49" fmla="*/ 1 h 548"/>
                    <a:gd name="T50" fmla="*/ 1 w 526"/>
                    <a:gd name="T51" fmla="*/ 1 h 548"/>
                    <a:gd name="T52" fmla="*/ 1 w 526"/>
                    <a:gd name="T53" fmla="*/ 1 h 548"/>
                    <a:gd name="T54" fmla="*/ 1 w 526"/>
                    <a:gd name="T55" fmla="*/ 1 h 548"/>
                    <a:gd name="T56" fmla="*/ 1 w 526"/>
                    <a:gd name="T57" fmla="*/ 1 h 548"/>
                    <a:gd name="T58" fmla="*/ 1 w 526"/>
                    <a:gd name="T59" fmla="*/ 1 h 548"/>
                    <a:gd name="T60" fmla="*/ 0 w 526"/>
                    <a:gd name="T61" fmla="*/ 1 h 548"/>
                    <a:gd name="T62" fmla="*/ 1 w 526"/>
                    <a:gd name="T63" fmla="*/ 1 h 548"/>
                    <a:gd name="T64" fmla="*/ 1 w 526"/>
                    <a:gd name="T65" fmla="*/ 1 h 548"/>
                    <a:gd name="T66" fmla="*/ 1 w 526"/>
                    <a:gd name="T67" fmla="*/ 1 h 548"/>
                    <a:gd name="T68" fmla="*/ 1 w 526"/>
                    <a:gd name="T69" fmla="*/ 1 h 548"/>
                    <a:gd name="T70" fmla="*/ 1 w 526"/>
                    <a:gd name="T71" fmla="*/ 1 h 548"/>
                    <a:gd name="T72" fmla="*/ 1 w 526"/>
                    <a:gd name="T73" fmla="*/ 1 h 548"/>
                    <a:gd name="T74" fmla="*/ 1 w 526"/>
                    <a:gd name="T75" fmla="*/ 1 h 548"/>
                    <a:gd name="T76" fmla="*/ 1 w 526"/>
                    <a:gd name="T77" fmla="*/ 1 h 548"/>
                    <a:gd name="T78" fmla="*/ 1 w 526"/>
                    <a:gd name="T79" fmla="*/ 1 h 548"/>
                    <a:gd name="T80" fmla="*/ 1 w 526"/>
                    <a:gd name="T81" fmla="*/ 1 h 548"/>
                    <a:gd name="T82" fmla="*/ 1 w 526"/>
                    <a:gd name="T83" fmla="*/ 0 h 548"/>
                    <a:gd name="T84" fmla="*/ 1 w 526"/>
                    <a:gd name="T85" fmla="*/ 0 h 548"/>
                    <a:gd name="T86" fmla="*/ 1 w 526"/>
                    <a:gd name="T87" fmla="*/ 1 h 548"/>
                    <a:gd name="T88" fmla="*/ 1 w 526"/>
                    <a:gd name="T89" fmla="*/ 1 h 548"/>
                    <a:gd name="T90" fmla="*/ 1 w 526"/>
                    <a:gd name="T91" fmla="*/ 1 h 548"/>
                    <a:gd name="T92" fmla="*/ 1 w 526"/>
                    <a:gd name="T93" fmla="*/ 1 h 548"/>
                    <a:gd name="T94" fmla="*/ 1 w 526"/>
                    <a:gd name="T95" fmla="*/ 1 h 548"/>
                    <a:gd name="T96" fmla="*/ 1 w 526"/>
                    <a:gd name="T97" fmla="*/ 1 h 548"/>
                    <a:gd name="T98" fmla="*/ 1 w 526"/>
                    <a:gd name="T99" fmla="*/ 1 h 548"/>
                    <a:gd name="T100" fmla="*/ 1 w 526"/>
                    <a:gd name="T101" fmla="*/ 1 h 548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526"/>
                    <a:gd name="T154" fmla="*/ 0 h 548"/>
                    <a:gd name="T155" fmla="*/ 526 w 526"/>
                    <a:gd name="T156" fmla="*/ 548 h 548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526" h="548">
                      <a:moveTo>
                        <a:pt x="319" y="44"/>
                      </a:moveTo>
                      <a:lnTo>
                        <a:pt x="526" y="474"/>
                      </a:lnTo>
                      <a:lnTo>
                        <a:pt x="522" y="474"/>
                      </a:lnTo>
                      <a:lnTo>
                        <a:pt x="513" y="474"/>
                      </a:lnTo>
                      <a:lnTo>
                        <a:pt x="498" y="474"/>
                      </a:lnTo>
                      <a:lnTo>
                        <a:pt x="479" y="473"/>
                      </a:lnTo>
                      <a:lnTo>
                        <a:pt x="456" y="473"/>
                      </a:lnTo>
                      <a:lnTo>
                        <a:pt x="430" y="473"/>
                      </a:lnTo>
                      <a:lnTo>
                        <a:pt x="403" y="473"/>
                      </a:lnTo>
                      <a:lnTo>
                        <a:pt x="376" y="474"/>
                      </a:lnTo>
                      <a:lnTo>
                        <a:pt x="347" y="474"/>
                      </a:lnTo>
                      <a:lnTo>
                        <a:pt x="318" y="476"/>
                      </a:lnTo>
                      <a:lnTo>
                        <a:pt x="292" y="477"/>
                      </a:lnTo>
                      <a:lnTo>
                        <a:pt x="268" y="481"/>
                      </a:lnTo>
                      <a:lnTo>
                        <a:pt x="247" y="484"/>
                      </a:lnTo>
                      <a:lnTo>
                        <a:pt x="229" y="487"/>
                      </a:lnTo>
                      <a:lnTo>
                        <a:pt x="216" y="492"/>
                      </a:lnTo>
                      <a:lnTo>
                        <a:pt x="210" y="498"/>
                      </a:lnTo>
                      <a:lnTo>
                        <a:pt x="203" y="521"/>
                      </a:lnTo>
                      <a:lnTo>
                        <a:pt x="205" y="539"/>
                      </a:lnTo>
                      <a:lnTo>
                        <a:pt x="201" y="548"/>
                      </a:lnTo>
                      <a:lnTo>
                        <a:pt x="180" y="545"/>
                      </a:lnTo>
                      <a:lnTo>
                        <a:pt x="161" y="536"/>
                      </a:lnTo>
                      <a:lnTo>
                        <a:pt x="135" y="523"/>
                      </a:lnTo>
                      <a:lnTo>
                        <a:pt x="108" y="505"/>
                      </a:lnTo>
                      <a:lnTo>
                        <a:pt x="79" y="486"/>
                      </a:lnTo>
                      <a:lnTo>
                        <a:pt x="53" y="466"/>
                      </a:lnTo>
                      <a:lnTo>
                        <a:pt x="31" y="450"/>
                      </a:lnTo>
                      <a:lnTo>
                        <a:pt x="14" y="440"/>
                      </a:lnTo>
                      <a:lnTo>
                        <a:pt x="10" y="436"/>
                      </a:lnTo>
                      <a:lnTo>
                        <a:pt x="0" y="236"/>
                      </a:lnTo>
                      <a:lnTo>
                        <a:pt x="27" y="236"/>
                      </a:lnTo>
                      <a:lnTo>
                        <a:pt x="85" y="24"/>
                      </a:lnTo>
                      <a:lnTo>
                        <a:pt x="119" y="34"/>
                      </a:lnTo>
                      <a:lnTo>
                        <a:pt x="156" y="15"/>
                      </a:lnTo>
                      <a:lnTo>
                        <a:pt x="158" y="15"/>
                      </a:lnTo>
                      <a:lnTo>
                        <a:pt x="161" y="13"/>
                      </a:lnTo>
                      <a:lnTo>
                        <a:pt x="166" y="10"/>
                      </a:lnTo>
                      <a:lnTo>
                        <a:pt x="174" y="6"/>
                      </a:lnTo>
                      <a:lnTo>
                        <a:pt x="180" y="5"/>
                      </a:lnTo>
                      <a:lnTo>
                        <a:pt x="189" y="2"/>
                      </a:lnTo>
                      <a:lnTo>
                        <a:pt x="197" y="0"/>
                      </a:lnTo>
                      <a:lnTo>
                        <a:pt x="205" y="0"/>
                      </a:lnTo>
                      <a:lnTo>
                        <a:pt x="214" y="2"/>
                      </a:lnTo>
                      <a:lnTo>
                        <a:pt x="230" y="6"/>
                      </a:lnTo>
                      <a:lnTo>
                        <a:pt x="250" y="15"/>
                      </a:lnTo>
                      <a:lnTo>
                        <a:pt x="269" y="21"/>
                      </a:lnTo>
                      <a:lnTo>
                        <a:pt x="289" y="29"/>
                      </a:lnTo>
                      <a:lnTo>
                        <a:pt x="305" y="37"/>
                      </a:lnTo>
                      <a:lnTo>
                        <a:pt x="314" y="42"/>
                      </a:lnTo>
                      <a:lnTo>
                        <a:pt x="319" y="4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3" name="Freeform 70"/>
                <p:cNvSpPr>
                  <a:spLocks/>
                </p:cNvSpPr>
                <p:nvPr/>
              </p:nvSpPr>
              <p:spPr bwMode="auto">
                <a:xfrm>
                  <a:off x="7310" y="7443"/>
                  <a:ext cx="596" cy="1285"/>
                </a:xfrm>
                <a:custGeom>
                  <a:avLst/>
                  <a:gdLst>
                    <a:gd name="T0" fmla="*/ 1 w 1080"/>
                    <a:gd name="T1" fmla="*/ 5 h 2331"/>
                    <a:gd name="T2" fmla="*/ 1 w 1080"/>
                    <a:gd name="T3" fmla="*/ 6 h 2331"/>
                    <a:gd name="T4" fmla="*/ 1 w 1080"/>
                    <a:gd name="T5" fmla="*/ 6 h 2331"/>
                    <a:gd name="T6" fmla="*/ 1 w 1080"/>
                    <a:gd name="T7" fmla="*/ 6 h 2331"/>
                    <a:gd name="T8" fmla="*/ 1 w 1080"/>
                    <a:gd name="T9" fmla="*/ 6 h 2331"/>
                    <a:gd name="T10" fmla="*/ 1 w 1080"/>
                    <a:gd name="T11" fmla="*/ 6 h 2331"/>
                    <a:gd name="T12" fmla="*/ 1 w 1080"/>
                    <a:gd name="T13" fmla="*/ 6 h 2331"/>
                    <a:gd name="T14" fmla="*/ 1 w 1080"/>
                    <a:gd name="T15" fmla="*/ 6 h 2331"/>
                    <a:gd name="T16" fmla="*/ 1 w 1080"/>
                    <a:gd name="T17" fmla="*/ 6 h 2331"/>
                    <a:gd name="T18" fmla="*/ 1 w 1080"/>
                    <a:gd name="T19" fmla="*/ 6 h 2331"/>
                    <a:gd name="T20" fmla="*/ 1 w 1080"/>
                    <a:gd name="T21" fmla="*/ 6 h 2331"/>
                    <a:gd name="T22" fmla="*/ 1 w 1080"/>
                    <a:gd name="T23" fmla="*/ 6 h 2331"/>
                    <a:gd name="T24" fmla="*/ 1 w 1080"/>
                    <a:gd name="T25" fmla="*/ 5 h 2331"/>
                    <a:gd name="T26" fmla="*/ 1 w 1080"/>
                    <a:gd name="T27" fmla="*/ 4 h 2331"/>
                    <a:gd name="T28" fmla="*/ 1 w 1080"/>
                    <a:gd name="T29" fmla="*/ 3 h 2331"/>
                    <a:gd name="T30" fmla="*/ 1 w 1080"/>
                    <a:gd name="T31" fmla="*/ 3 h 2331"/>
                    <a:gd name="T32" fmla="*/ 1 w 1080"/>
                    <a:gd name="T33" fmla="*/ 2 h 2331"/>
                    <a:gd name="T34" fmla="*/ 1 w 1080"/>
                    <a:gd name="T35" fmla="*/ 2 h 2331"/>
                    <a:gd name="T36" fmla="*/ 1 w 1080"/>
                    <a:gd name="T37" fmla="*/ 2 h 2331"/>
                    <a:gd name="T38" fmla="*/ 1 w 1080"/>
                    <a:gd name="T39" fmla="*/ 2 h 2331"/>
                    <a:gd name="T40" fmla="*/ 1 w 1080"/>
                    <a:gd name="T41" fmla="*/ 2 h 2331"/>
                    <a:gd name="T42" fmla="*/ 1 w 1080"/>
                    <a:gd name="T43" fmla="*/ 1 h 2331"/>
                    <a:gd name="T44" fmla="*/ 1 w 1080"/>
                    <a:gd name="T45" fmla="*/ 1 h 2331"/>
                    <a:gd name="T46" fmla="*/ 1 w 1080"/>
                    <a:gd name="T47" fmla="*/ 1 h 2331"/>
                    <a:gd name="T48" fmla="*/ 1 w 1080"/>
                    <a:gd name="T49" fmla="*/ 1 h 2331"/>
                    <a:gd name="T50" fmla="*/ 2 w 1080"/>
                    <a:gd name="T51" fmla="*/ 1 h 2331"/>
                    <a:gd name="T52" fmla="*/ 2 w 1080"/>
                    <a:gd name="T53" fmla="*/ 1 h 2331"/>
                    <a:gd name="T54" fmla="*/ 2 w 1080"/>
                    <a:gd name="T55" fmla="*/ 1 h 2331"/>
                    <a:gd name="T56" fmla="*/ 2 w 1080"/>
                    <a:gd name="T57" fmla="*/ 0 h 2331"/>
                    <a:gd name="T58" fmla="*/ 2 w 1080"/>
                    <a:gd name="T59" fmla="*/ 1 h 2331"/>
                    <a:gd name="T60" fmla="*/ 3 w 1080"/>
                    <a:gd name="T61" fmla="*/ 2 h 2331"/>
                    <a:gd name="T62" fmla="*/ 2 w 1080"/>
                    <a:gd name="T63" fmla="*/ 2 h 2331"/>
                    <a:gd name="T64" fmla="*/ 2 w 1080"/>
                    <a:gd name="T65" fmla="*/ 2 h 2331"/>
                    <a:gd name="T66" fmla="*/ 2 w 1080"/>
                    <a:gd name="T67" fmla="*/ 2 h 2331"/>
                    <a:gd name="T68" fmla="*/ 2 w 1080"/>
                    <a:gd name="T69" fmla="*/ 2 h 2331"/>
                    <a:gd name="T70" fmla="*/ 2 w 1080"/>
                    <a:gd name="T71" fmla="*/ 2 h 2331"/>
                    <a:gd name="T72" fmla="*/ 2 w 1080"/>
                    <a:gd name="T73" fmla="*/ 2 h 2331"/>
                    <a:gd name="T74" fmla="*/ 2 w 1080"/>
                    <a:gd name="T75" fmla="*/ 2 h 2331"/>
                    <a:gd name="T76" fmla="*/ 2 w 1080"/>
                    <a:gd name="T77" fmla="*/ 2 h 2331"/>
                    <a:gd name="T78" fmla="*/ 1 w 1080"/>
                    <a:gd name="T79" fmla="*/ 3 h 2331"/>
                    <a:gd name="T80" fmla="*/ 1 w 1080"/>
                    <a:gd name="T81" fmla="*/ 2 h 2331"/>
                    <a:gd name="T82" fmla="*/ 1 w 1080"/>
                    <a:gd name="T83" fmla="*/ 2 h 2331"/>
                    <a:gd name="T84" fmla="*/ 1 w 1080"/>
                    <a:gd name="T85" fmla="*/ 3 h 2331"/>
                    <a:gd name="T86" fmla="*/ 1 w 1080"/>
                    <a:gd name="T87" fmla="*/ 3 h 2331"/>
                    <a:gd name="T88" fmla="*/ 1 w 1080"/>
                    <a:gd name="T89" fmla="*/ 3 h 2331"/>
                    <a:gd name="T90" fmla="*/ 1 w 1080"/>
                    <a:gd name="T91" fmla="*/ 3 h 2331"/>
                    <a:gd name="T92" fmla="*/ 1 w 1080"/>
                    <a:gd name="T93" fmla="*/ 3 h 2331"/>
                    <a:gd name="T94" fmla="*/ 1 w 1080"/>
                    <a:gd name="T95" fmla="*/ 3 h 2331"/>
                    <a:gd name="T96" fmla="*/ 1 w 1080"/>
                    <a:gd name="T97" fmla="*/ 4 h 2331"/>
                    <a:gd name="T98" fmla="*/ 1 w 1080"/>
                    <a:gd name="T99" fmla="*/ 4 h 2331"/>
                    <a:gd name="T100" fmla="*/ 1 w 1080"/>
                    <a:gd name="T101" fmla="*/ 4 h 2331"/>
                    <a:gd name="T102" fmla="*/ 1 w 1080"/>
                    <a:gd name="T103" fmla="*/ 4 h 2331"/>
                    <a:gd name="T104" fmla="*/ 1 w 1080"/>
                    <a:gd name="T105" fmla="*/ 4 h 2331"/>
                    <a:gd name="T106" fmla="*/ 1 w 1080"/>
                    <a:gd name="T107" fmla="*/ 4 h 2331"/>
                    <a:gd name="T108" fmla="*/ 1 w 1080"/>
                    <a:gd name="T109" fmla="*/ 4 h 2331"/>
                    <a:gd name="T110" fmla="*/ 1 w 1080"/>
                    <a:gd name="T111" fmla="*/ 4 h 2331"/>
                    <a:gd name="T112" fmla="*/ 1 w 1080"/>
                    <a:gd name="T113" fmla="*/ 4 h 2331"/>
                    <a:gd name="T114" fmla="*/ 1 w 1080"/>
                    <a:gd name="T115" fmla="*/ 4 h 2331"/>
                    <a:gd name="T116" fmla="*/ 1 w 1080"/>
                    <a:gd name="T117" fmla="*/ 4 h 233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080"/>
                    <a:gd name="T178" fmla="*/ 0 h 2331"/>
                    <a:gd name="T179" fmla="*/ 1080 w 1080"/>
                    <a:gd name="T180" fmla="*/ 2331 h 233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080" h="2331">
                      <a:moveTo>
                        <a:pt x="245" y="1815"/>
                      </a:moveTo>
                      <a:lnTo>
                        <a:pt x="246" y="1850"/>
                      </a:lnTo>
                      <a:lnTo>
                        <a:pt x="250" y="1931"/>
                      </a:lnTo>
                      <a:lnTo>
                        <a:pt x="254" y="2016"/>
                      </a:lnTo>
                      <a:lnTo>
                        <a:pt x="258" y="2063"/>
                      </a:lnTo>
                      <a:lnTo>
                        <a:pt x="262" y="2076"/>
                      </a:lnTo>
                      <a:lnTo>
                        <a:pt x="272" y="2097"/>
                      </a:lnTo>
                      <a:lnTo>
                        <a:pt x="285" y="2123"/>
                      </a:lnTo>
                      <a:lnTo>
                        <a:pt x="298" y="2152"/>
                      </a:lnTo>
                      <a:lnTo>
                        <a:pt x="312" y="2179"/>
                      </a:lnTo>
                      <a:lnTo>
                        <a:pt x="324" y="2204"/>
                      </a:lnTo>
                      <a:lnTo>
                        <a:pt x="332" y="2220"/>
                      </a:lnTo>
                      <a:lnTo>
                        <a:pt x="335" y="2226"/>
                      </a:lnTo>
                      <a:lnTo>
                        <a:pt x="332" y="2226"/>
                      </a:lnTo>
                      <a:lnTo>
                        <a:pt x="325" y="2225"/>
                      </a:lnTo>
                      <a:lnTo>
                        <a:pt x="316" y="2223"/>
                      </a:lnTo>
                      <a:lnTo>
                        <a:pt x="304" y="2223"/>
                      </a:lnTo>
                      <a:lnTo>
                        <a:pt x="291" y="2221"/>
                      </a:lnTo>
                      <a:lnTo>
                        <a:pt x="280" y="2221"/>
                      </a:lnTo>
                      <a:lnTo>
                        <a:pt x="271" y="2223"/>
                      </a:lnTo>
                      <a:lnTo>
                        <a:pt x="262" y="2226"/>
                      </a:lnTo>
                      <a:lnTo>
                        <a:pt x="261" y="2245"/>
                      </a:lnTo>
                      <a:lnTo>
                        <a:pt x="272" y="2279"/>
                      </a:lnTo>
                      <a:lnTo>
                        <a:pt x="285" y="2312"/>
                      </a:lnTo>
                      <a:lnTo>
                        <a:pt x="291" y="2326"/>
                      </a:lnTo>
                      <a:lnTo>
                        <a:pt x="235" y="2331"/>
                      </a:lnTo>
                      <a:lnTo>
                        <a:pt x="125" y="2192"/>
                      </a:lnTo>
                      <a:lnTo>
                        <a:pt x="124" y="2192"/>
                      </a:lnTo>
                      <a:lnTo>
                        <a:pt x="119" y="2195"/>
                      </a:lnTo>
                      <a:lnTo>
                        <a:pt x="116" y="2205"/>
                      </a:lnTo>
                      <a:lnTo>
                        <a:pt x="116" y="2221"/>
                      </a:lnTo>
                      <a:lnTo>
                        <a:pt x="117" y="2239"/>
                      </a:lnTo>
                      <a:lnTo>
                        <a:pt x="117" y="2250"/>
                      </a:lnTo>
                      <a:lnTo>
                        <a:pt x="116" y="2257"/>
                      </a:lnTo>
                      <a:lnTo>
                        <a:pt x="116" y="2258"/>
                      </a:lnTo>
                      <a:lnTo>
                        <a:pt x="82" y="2250"/>
                      </a:lnTo>
                      <a:lnTo>
                        <a:pt x="4" y="2183"/>
                      </a:lnTo>
                      <a:lnTo>
                        <a:pt x="19" y="2010"/>
                      </a:lnTo>
                      <a:lnTo>
                        <a:pt x="38" y="1995"/>
                      </a:lnTo>
                      <a:lnTo>
                        <a:pt x="0" y="1805"/>
                      </a:lnTo>
                      <a:lnTo>
                        <a:pt x="72" y="1547"/>
                      </a:lnTo>
                      <a:lnTo>
                        <a:pt x="62" y="1528"/>
                      </a:lnTo>
                      <a:lnTo>
                        <a:pt x="87" y="1389"/>
                      </a:lnTo>
                      <a:lnTo>
                        <a:pt x="125" y="1355"/>
                      </a:lnTo>
                      <a:lnTo>
                        <a:pt x="132" y="1337"/>
                      </a:lnTo>
                      <a:lnTo>
                        <a:pt x="146" y="1291"/>
                      </a:lnTo>
                      <a:lnTo>
                        <a:pt x="169" y="1223"/>
                      </a:lnTo>
                      <a:lnTo>
                        <a:pt x="196" y="1144"/>
                      </a:lnTo>
                      <a:lnTo>
                        <a:pt x="222" y="1063"/>
                      </a:lnTo>
                      <a:lnTo>
                        <a:pt x="248" y="991"/>
                      </a:lnTo>
                      <a:lnTo>
                        <a:pt x="266" y="934"/>
                      </a:lnTo>
                      <a:lnTo>
                        <a:pt x="277" y="904"/>
                      </a:lnTo>
                      <a:lnTo>
                        <a:pt x="283" y="883"/>
                      </a:lnTo>
                      <a:lnTo>
                        <a:pt x="291" y="850"/>
                      </a:lnTo>
                      <a:lnTo>
                        <a:pt x="300" y="812"/>
                      </a:lnTo>
                      <a:lnTo>
                        <a:pt x="308" y="768"/>
                      </a:lnTo>
                      <a:lnTo>
                        <a:pt x="316" y="725"/>
                      </a:lnTo>
                      <a:lnTo>
                        <a:pt x="324" y="684"/>
                      </a:lnTo>
                      <a:lnTo>
                        <a:pt x="330" y="650"/>
                      </a:lnTo>
                      <a:lnTo>
                        <a:pt x="335" y="626"/>
                      </a:lnTo>
                      <a:lnTo>
                        <a:pt x="341" y="607"/>
                      </a:lnTo>
                      <a:lnTo>
                        <a:pt x="350" y="586"/>
                      </a:lnTo>
                      <a:lnTo>
                        <a:pt x="361" y="563"/>
                      </a:lnTo>
                      <a:lnTo>
                        <a:pt x="375" y="541"/>
                      </a:lnTo>
                      <a:lnTo>
                        <a:pt x="388" y="520"/>
                      </a:lnTo>
                      <a:lnTo>
                        <a:pt x="403" y="502"/>
                      </a:lnTo>
                      <a:lnTo>
                        <a:pt x="416" y="487"/>
                      </a:lnTo>
                      <a:lnTo>
                        <a:pt x="425" y="478"/>
                      </a:lnTo>
                      <a:lnTo>
                        <a:pt x="432" y="473"/>
                      </a:lnTo>
                      <a:lnTo>
                        <a:pt x="445" y="465"/>
                      </a:lnTo>
                      <a:lnTo>
                        <a:pt x="459" y="454"/>
                      </a:lnTo>
                      <a:lnTo>
                        <a:pt x="479" y="442"/>
                      </a:lnTo>
                      <a:lnTo>
                        <a:pt x="499" y="428"/>
                      </a:lnTo>
                      <a:lnTo>
                        <a:pt x="522" y="413"/>
                      </a:lnTo>
                      <a:lnTo>
                        <a:pt x="546" y="399"/>
                      </a:lnTo>
                      <a:lnTo>
                        <a:pt x="570" y="383"/>
                      </a:lnTo>
                      <a:lnTo>
                        <a:pt x="595" y="366"/>
                      </a:lnTo>
                      <a:lnTo>
                        <a:pt x="617" y="352"/>
                      </a:lnTo>
                      <a:lnTo>
                        <a:pt x="640" y="339"/>
                      </a:lnTo>
                      <a:lnTo>
                        <a:pt x="659" y="326"/>
                      </a:lnTo>
                      <a:lnTo>
                        <a:pt x="675" y="316"/>
                      </a:lnTo>
                      <a:lnTo>
                        <a:pt x="687" y="308"/>
                      </a:lnTo>
                      <a:lnTo>
                        <a:pt x="695" y="304"/>
                      </a:lnTo>
                      <a:lnTo>
                        <a:pt x="698" y="302"/>
                      </a:lnTo>
                      <a:lnTo>
                        <a:pt x="712" y="312"/>
                      </a:lnTo>
                      <a:lnTo>
                        <a:pt x="788" y="76"/>
                      </a:lnTo>
                      <a:lnTo>
                        <a:pt x="866" y="0"/>
                      </a:lnTo>
                      <a:lnTo>
                        <a:pt x="846" y="49"/>
                      </a:lnTo>
                      <a:lnTo>
                        <a:pt x="846" y="91"/>
                      </a:lnTo>
                      <a:lnTo>
                        <a:pt x="927" y="134"/>
                      </a:lnTo>
                      <a:lnTo>
                        <a:pt x="917" y="258"/>
                      </a:lnTo>
                      <a:lnTo>
                        <a:pt x="1080" y="587"/>
                      </a:lnTo>
                      <a:lnTo>
                        <a:pt x="1074" y="587"/>
                      </a:lnTo>
                      <a:lnTo>
                        <a:pt x="1054" y="586"/>
                      </a:lnTo>
                      <a:lnTo>
                        <a:pt x="1027" y="584"/>
                      </a:lnTo>
                      <a:lnTo>
                        <a:pt x="995" y="584"/>
                      </a:lnTo>
                      <a:lnTo>
                        <a:pt x="957" y="586"/>
                      </a:lnTo>
                      <a:lnTo>
                        <a:pt x="920" y="589"/>
                      </a:lnTo>
                      <a:lnTo>
                        <a:pt x="885" y="595"/>
                      </a:lnTo>
                      <a:lnTo>
                        <a:pt x="856" y="607"/>
                      </a:lnTo>
                      <a:lnTo>
                        <a:pt x="819" y="631"/>
                      </a:lnTo>
                      <a:lnTo>
                        <a:pt x="793" y="657"/>
                      </a:lnTo>
                      <a:lnTo>
                        <a:pt x="775" y="686"/>
                      </a:lnTo>
                      <a:lnTo>
                        <a:pt x="766" y="712"/>
                      </a:lnTo>
                      <a:lnTo>
                        <a:pt x="761" y="737"/>
                      </a:lnTo>
                      <a:lnTo>
                        <a:pt x="759" y="757"/>
                      </a:lnTo>
                      <a:lnTo>
                        <a:pt x="761" y="770"/>
                      </a:lnTo>
                      <a:lnTo>
                        <a:pt x="761" y="775"/>
                      </a:lnTo>
                      <a:lnTo>
                        <a:pt x="756" y="794"/>
                      </a:lnTo>
                      <a:lnTo>
                        <a:pt x="751" y="797"/>
                      </a:lnTo>
                      <a:lnTo>
                        <a:pt x="737" y="804"/>
                      </a:lnTo>
                      <a:lnTo>
                        <a:pt x="717" y="816"/>
                      </a:lnTo>
                      <a:lnTo>
                        <a:pt x="696" y="834"/>
                      </a:lnTo>
                      <a:lnTo>
                        <a:pt x="677" y="857"/>
                      </a:lnTo>
                      <a:lnTo>
                        <a:pt x="661" y="884"/>
                      </a:lnTo>
                      <a:lnTo>
                        <a:pt x="653" y="916"/>
                      </a:lnTo>
                      <a:lnTo>
                        <a:pt x="654" y="952"/>
                      </a:lnTo>
                      <a:lnTo>
                        <a:pt x="416" y="1047"/>
                      </a:lnTo>
                      <a:lnTo>
                        <a:pt x="412" y="1044"/>
                      </a:lnTo>
                      <a:lnTo>
                        <a:pt x="404" y="1034"/>
                      </a:lnTo>
                      <a:lnTo>
                        <a:pt x="395" y="1021"/>
                      </a:lnTo>
                      <a:lnTo>
                        <a:pt x="380" y="1007"/>
                      </a:lnTo>
                      <a:lnTo>
                        <a:pt x="367" y="992"/>
                      </a:lnTo>
                      <a:lnTo>
                        <a:pt x="354" y="983"/>
                      </a:lnTo>
                      <a:lnTo>
                        <a:pt x="343" y="978"/>
                      </a:lnTo>
                      <a:lnTo>
                        <a:pt x="335" y="979"/>
                      </a:lnTo>
                      <a:lnTo>
                        <a:pt x="329" y="989"/>
                      </a:lnTo>
                      <a:lnTo>
                        <a:pt x="322" y="1002"/>
                      </a:lnTo>
                      <a:lnTo>
                        <a:pt x="314" y="1018"/>
                      </a:lnTo>
                      <a:lnTo>
                        <a:pt x="308" y="1036"/>
                      </a:lnTo>
                      <a:lnTo>
                        <a:pt x="301" y="1054"/>
                      </a:lnTo>
                      <a:lnTo>
                        <a:pt x="298" y="1071"/>
                      </a:lnTo>
                      <a:lnTo>
                        <a:pt x="298" y="1086"/>
                      </a:lnTo>
                      <a:lnTo>
                        <a:pt x="301" y="1099"/>
                      </a:lnTo>
                      <a:lnTo>
                        <a:pt x="309" y="1113"/>
                      </a:lnTo>
                      <a:lnTo>
                        <a:pt x="320" y="1134"/>
                      </a:lnTo>
                      <a:lnTo>
                        <a:pt x="333" y="1158"/>
                      </a:lnTo>
                      <a:lnTo>
                        <a:pt x="348" y="1183"/>
                      </a:lnTo>
                      <a:lnTo>
                        <a:pt x="361" y="1207"/>
                      </a:lnTo>
                      <a:lnTo>
                        <a:pt x="372" y="1226"/>
                      </a:lnTo>
                      <a:lnTo>
                        <a:pt x="380" y="1241"/>
                      </a:lnTo>
                      <a:lnTo>
                        <a:pt x="383" y="1245"/>
                      </a:lnTo>
                      <a:lnTo>
                        <a:pt x="316" y="1275"/>
                      </a:lnTo>
                      <a:lnTo>
                        <a:pt x="324" y="1283"/>
                      </a:lnTo>
                      <a:lnTo>
                        <a:pt x="343" y="1305"/>
                      </a:lnTo>
                      <a:lnTo>
                        <a:pt x="370" y="1337"/>
                      </a:lnTo>
                      <a:lnTo>
                        <a:pt x="403" y="1375"/>
                      </a:lnTo>
                      <a:lnTo>
                        <a:pt x="433" y="1413"/>
                      </a:lnTo>
                      <a:lnTo>
                        <a:pt x="459" y="1450"/>
                      </a:lnTo>
                      <a:lnTo>
                        <a:pt x="475" y="1479"/>
                      </a:lnTo>
                      <a:lnTo>
                        <a:pt x="479" y="1499"/>
                      </a:lnTo>
                      <a:lnTo>
                        <a:pt x="469" y="1513"/>
                      </a:lnTo>
                      <a:lnTo>
                        <a:pt x="454" y="1529"/>
                      </a:lnTo>
                      <a:lnTo>
                        <a:pt x="437" y="1549"/>
                      </a:lnTo>
                      <a:lnTo>
                        <a:pt x="416" y="1566"/>
                      </a:lnTo>
                      <a:lnTo>
                        <a:pt x="396" y="1583"/>
                      </a:lnTo>
                      <a:lnTo>
                        <a:pt x="380" y="1595"/>
                      </a:lnTo>
                      <a:lnTo>
                        <a:pt x="369" y="1605"/>
                      </a:lnTo>
                      <a:lnTo>
                        <a:pt x="364" y="1608"/>
                      </a:lnTo>
                      <a:lnTo>
                        <a:pt x="361" y="1607"/>
                      </a:lnTo>
                      <a:lnTo>
                        <a:pt x="351" y="1602"/>
                      </a:lnTo>
                      <a:lnTo>
                        <a:pt x="338" y="1594"/>
                      </a:lnTo>
                      <a:lnTo>
                        <a:pt x="324" y="1587"/>
                      </a:lnTo>
                      <a:lnTo>
                        <a:pt x="309" y="1581"/>
                      </a:lnTo>
                      <a:lnTo>
                        <a:pt x="295" y="1578"/>
                      </a:lnTo>
                      <a:lnTo>
                        <a:pt x="283" y="1576"/>
                      </a:lnTo>
                      <a:lnTo>
                        <a:pt x="277" y="1581"/>
                      </a:lnTo>
                      <a:lnTo>
                        <a:pt x="275" y="1594"/>
                      </a:lnTo>
                      <a:lnTo>
                        <a:pt x="279" y="1613"/>
                      </a:lnTo>
                      <a:lnTo>
                        <a:pt x="285" y="1637"/>
                      </a:lnTo>
                      <a:lnTo>
                        <a:pt x="293" y="1665"/>
                      </a:lnTo>
                      <a:lnTo>
                        <a:pt x="301" y="1691"/>
                      </a:lnTo>
                      <a:lnTo>
                        <a:pt x="308" y="1713"/>
                      </a:lnTo>
                      <a:lnTo>
                        <a:pt x="314" y="1728"/>
                      </a:lnTo>
                      <a:lnTo>
                        <a:pt x="316" y="1734"/>
                      </a:lnTo>
                      <a:lnTo>
                        <a:pt x="301" y="1776"/>
                      </a:lnTo>
                      <a:lnTo>
                        <a:pt x="143" y="1725"/>
                      </a:lnTo>
                      <a:lnTo>
                        <a:pt x="96" y="1795"/>
                      </a:lnTo>
                      <a:lnTo>
                        <a:pt x="245" y="18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4" name="Freeform 71"/>
                <p:cNvSpPr>
                  <a:spLocks/>
                </p:cNvSpPr>
                <p:nvPr/>
              </p:nvSpPr>
              <p:spPr bwMode="auto">
                <a:xfrm>
                  <a:off x="7766" y="7558"/>
                  <a:ext cx="47" cy="103"/>
                </a:xfrm>
                <a:custGeom>
                  <a:avLst/>
                  <a:gdLst>
                    <a:gd name="T0" fmla="*/ 0 w 85"/>
                    <a:gd name="T1" fmla="*/ 1 h 187"/>
                    <a:gd name="T2" fmla="*/ 1 w 85"/>
                    <a:gd name="T3" fmla="*/ 1 h 187"/>
                    <a:gd name="T4" fmla="*/ 1 w 85"/>
                    <a:gd name="T5" fmla="*/ 1 h 187"/>
                    <a:gd name="T6" fmla="*/ 1 w 85"/>
                    <a:gd name="T7" fmla="*/ 1 h 187"/>
                    <a:gd name="T8" fmla="*/ 1 w 85"/>
                    <a:gd name="T9" fmla="*/ 1 h 187"/>
                    <a:gd name="T10" fmla="*/ 1 w 85"/>
                    <a:gd name="T11" fmla="*/ 1 h 187"/>
                    <a:gd name="T12" fmla="*/ 1 w 85"/>
                    <a:gd name="T13" fmla="*/ 0 h 187"/>
                    <a:gd name="T14" fmla="*/ 1 w 85"/>
                    <a:gd name="T15" fmla="*/ 0 h 187"/>
                    <a:gd name="T16" fmla="*/ 1 w 85"/>
                    <a:gd name="T17" fmla="*/ 1 h 187"/>
                    <a:gd name="T18" fmla="*/ 1 w 85"/>
                    <a:gd name="T19" fmla="*/ 1 h 187"/>
                    <a:gd name="T20" fmla="*/ 1 w 85"/>
                    <a:gd name="T21" fmla="*/ 1 h 187"/>
                    <a:gd name="T22" fmla="*/ 1 w 85"/>
                    <a:gd name="T23" fmla="*/ 1 h 187"/>
                    <a:gd name="T24" fmla="*/ 1 w 85"/>
                    <a:gd name="T25" fmla="*/ 1 h 187"/>
                    <a:gd name="T26" fmla="*/ 1 w 85"/>
                    <a:gd name="T27" fmla="*/ 1 h 187"/>
                    <a:gd name="T28" fmla="*/ 0 w 85"/>
                    <a:gd name="T29" fmla="*/ 1 h 18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85"/>
                    <a:gd name="T46" fmla="*/ 0 h 187"/>
                    <a:gd name="T47" fmla="*/ 85 w 85"/>
                    <a:gd name="T48" fmla="*/ 187 h 18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85" h="187">
                      <a:moveTo>
                        <a:pt x="0" y="153"/>
                      </a:moveTo>
                      <a:lnTo>
                        <a:pt x="63" y="187"/>
                      </a:lnTo>
                      <a:lnTo>
                        <a:pt x="85" y="163"/>
                      </a:lnTo>
                      <a:lnTo>
                        <a:pt x="80" y="148"/>
                      </a:lnTo>
                      <a:lnTo>
                        <a:pt x="72" y="110"/>
                      </a:lnTo>
                      <a:lnTo>
                        <a:pt x="68" y="58"/>
                      </a:lnTo>
                      <a:lnTo>
                        <a:pt x="76" y="0"/>
                      </a:lnTo>
                      <a:lnTo>
                        <a:pt x="72" y="0"/>
                      </a:lnTo>
                      <a:lnTo>
                        <a:pt x="66" y="2"/>
                      </a:lnTo>
                      <a:lnTo>
                        <a:pt x="56" y="6"/>
                      </a:lnTo>
                      <a:lnTo>
                        <a:pt x="45" y="18"/>
                      </a:lnTo>
                      <a:lnTo>
                        <a:pt x="32" y="35"/>
                      </a:lnTo>
                      <a:lnTo>
                        <a:pt x="19" y="63"/>
                      </a:lnTo>
                      <a:lnTo>
                        <a:pt x="8" y="102"/>
                      </a:lnTo>
                      <a:lnTo>
                        <a:pt x="0" y="153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5" name="Freeform 72"/>
                <p:cNvSpPr>
                  <a:spLocks/>
                </p:cNvSpPr>
                <p:nvPr/>
              </p:nvSpPr>
              <p:spPr bwMode="auto">
                <a:xfrm>
                  <a:off x="7479" y="8266"/>
                  <a:ext cx="385" cy="346"/>
                </a:xfrm>
                <a:custGeom>
                  <a:avLst/>
                  <a:gdLst>
                    <a:gd name="T0" fmla="*/ 1 w 698"/>
                    <a:gd name="T1" fmla="*/ 1 h 627"/>
                    <a:gd name="T2" fmla="*/ 0 w 698"/>
                    <a:gd name="T3" fmla="*/ 1 h 627"/>
                    <a:gd name="T4" fmla="*/ 1 w 698"/>
                    <a:gd name="T5" fmla="*/ 2 h 627"/>
                    <a:gd name="T6" fmla="*/ 1 w 698"/>
                    <a:gd name="T7" fmla="*/ 1 h 627"/>
                    <a:gd name="T8" fmla="*/ 1 w 698"/>
                    <a:gd name="T9" fmla="*/ 2 h 627"/>
                    <a:gd name="T10" fmla="*/ 1 w 698"/>
                    <a:gd name="T11" fmla="*/ 2 h 627"/>
                    <a:gd name="T12" fmla="*/ 1 w 698"/>
                    <a:gd name="T13" fmla="*/ 2 h 627"/>
                    <a:gd name="T14" fmla="*/ 1 w 698"/>
                    <a:gd name="T15" fmla="*/ 2 h 627"/>
                    <a:gd name="T16" fmla="*/ 1 w 698"/>
                    <a:gd name="T17" fmla="*/ 1 h 627"/>
                    <a:gd name="T18" fmla="*/ 2 w 698"/>
                    <a:gd name="T19" fmla="*/ 1 h 627"/>
                    <a:gd name="T20" fmla="*/ 2 w 698"/>
                    <a:gd name="T21" fmla="*/ 1 h 627"/>
                    <a:gd name="T22" fmla="*/ 1 w 698"/>
                    <a:gd name="T23" fmla="*/ 1 h 627"/>
                    <a:gd name="T24" fmla="*/ 1 w 698"/>
                    <a:gd name="T25" fmla="*/ 1 h 627"/>
                    <a:gd name="T26" fmla="*/ 1 w 698"/>
                    <a:gd name="T27" fmla="*/ 1 h 627"/>
                    <a:gd name="T28" fmla="*/ 1 w 698"/>
                    <a:gd name="T29" fmla="*/ 1 h 627"/>
                    <a:gd name="T30" fmla="*/ 1 w 698"/>
                    <a:gd name="T31" fmla="*/ 1 h 627"/>
                    <a:gd name="T32" fmla="*/ 1 w 698"/>
                    <a:gd name="T33" fmla="*/ 1 h 627"/>
                    <a:gd name="T34" fmla="*/ 1 w 698"/>
                    <a:gd name="T35" fmla="*/ 1 h 627"/>
                    <a:gd name="T36" fmla="*/ 1 w 698"/>
                    <a:gd name="T37" fmla="*/ 1 h 627"/>
                    <a:gd name="T38" fmla="*/ 2 w 698"/>
                    <a:gd name="T39" fmla="*/ 1 h 627"/>
                    <a:gd name="T40" fmla="*/ 2 w 698"/>
                    <a:gd name="T41" fmla="*/ 1 h 627"/>
                    <a:gd name="T42" fmla="*/ 2 w 698"/>
                    <a:gd name="T43" fmla="*/ 1 h 627"/>
                    <a:gd name="T44" fmla="*/ 2 w 698"/>
                    <a:gd name="T45" fmla="*/ 1 h 627"/>
                    <a:gd name="T46" fmla="*/ 2 w 698"/>
                    <a:gd name="T47" fmla="*/ 1 h 627"/>
                    <a:gd name="T48" fmla="*/ 1 w 698"/>
                    <a:gd name="T49" fmla="*/ 1 h 627"/>
                    <a:gd name="T50" fmla="*/ 1 w 698"/>
                    <a:gd name="T51" fmla="*/ 1 h 627"/>
                    <a:gd name="T52" fmla="*/ 1 w 698"/>
                    <a:gd name="T53" fmla="*/ 1 h 627"/>
                    <a:gd name="T54" fmla="*/ 1 w 698"/>
                    <a:gd name="T55" fmla="*/ 1 h 627"/>
                    <a:gd name="T56" fmla="*/ 1 w 698"/>
                    <a:gd name="T57" fmla="*/ 1 h 627"/>
                    <a:gd name="T58" fmla="*/ 1 w 698"/>
                    <a:gd name="T59" fmla="*/ 1 h 627"/>
                    <a:gd name="T60" fmla="*/ 1 w 698"/>
                    <a:gd name="T61" fmla="*/ 1 h 627"/>
                    <a:gd name="T62" fmla="*/ 1 w 698"/>
                    <a:gd name="T63" fmla="*/ 1 h 627"/>
                    <a:gd name="T64" fmla="*/ 1 w 698"/>
                    <a:gd name="T65" fmla="*/ 1 h 627"/>
                    <a:gd name="T66" fmla="*/ 2 w 698"/>
                    <a:gd name="T67" fmla="*/ 1 h 627"/>
                    <a:gd name="T68" fmla="*/ 2 w 698"/>
                    <a:gd name="T69" fmla="*/ 1 h 627"/>
                    <a:gd name="T70" fmla="*/ 2 w 698"/>
                    <a:gd name="T71" fmla="*/ 1 h 627"/>
                    <a:gd name="T72" fmla="*/ 2 w 698"/>
                    <a:gd name="T73" fmla="*/ 1 h 627"/>
                    <a:gd name="T74" fmla="*/ 2 w 698"/>
                    <a:gd name="T75" fmla="*/ 1 h 627"/>
                    <a:gd name="T76" fmla="*/ 2 w 698"/>
                    <a:gd name="T77" fmla="*/ 1 h 627"/>
                    <a:gd name="T78" fmla="*/ 1 w 698"/>
                    <a:gd name="T79" fmla="*/ 1 h 627"/>
                    <a:gd name="T80" fmla="*/ 1 w 698"/>
                    <a:gd name="T81" fmla="*/ 1 h 627"/>
                    <a:gd name="T82" fmla="*/ 1 w 698"/>
                    <a:gd name="T83" fmla="*/ 1 h 627"/>
                    <a:gd name="T84" fmla="*/ 1 w 698"/>
                    <a:gd name="T85" fmla="*/ 1 h 627"/>
                    <a:gd name="T86" fmla="*/ 1 w 698"/>
                    <a:gd name="T87" fmla="*/ 1 h 627"/>
                    <a:gd name="T88" fmla="*/ 1 w 698"/>
                    <a:gd name="T89" fmla="*/ 1 h 627"/>
                    <a:gd name="T90" fmla="*/ 1 w 698"/>
                    <a:gd name="T91" fmla="*/ 1 h 627"/>
                    <a:gd name="T92" fmla="*/ 1 w 698"/>
                    <a:gd name="T93" fmla="*/ 0 h 627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698"/>
                    <a:gd name="T142" fmla="*/ 0 h 627"/>
                    <a:gd name="T143" fmla="*/ 698 w 698"/>
                    <a:gd name="T144" fmla="*/ 627 h 627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698" h="627">
                      <a:moveTo>
                        <a:pt x="10" y="326"/>
                      </a:moveTo>
                      <a:lnTo>
                        <a:pt x="8" y="351"/>
                      </a:lnTo>
                      <a:lnTo>
                        <a:pt x="3" y="410"/>
                      </a:lnTo>
                      <a:lnTo>
                        <a:pt x="2" y="472"/>
                      </a:lnTo>
                      <a:lnTo>
                        <a:pt x="5" y="511"/>
                      </a:lnTo>
                      <a:lnTo>
                        <a:pt x="0" y="550"/>
                      </a:lnTo>
                      <a:lnTo>
                        <a:pt x="77" y="627"/>
                      </a:lnTo>
                      <a:lnTo>
                        <a:pt x="82" y="619"/>
                      </a:lnTo>
                      <a:lnTo>
                        <a:pt x="94" y="600"/>
                      </a:lnTo>
                      <a:lnTo>
                        <a:pt x="105" y="576"/>
                      </a:lnTo>
                      <a:lnTo>
                        <a:pt x="110" y="555"/>
                      </a:lnTo>
                      <a:lnTo>
                        <a:pt x="114" y="556"/>
                      </a:lnTo>
                      <a:lnTo>
                        <a:pt x="126" y="561"/>
                      </a:lnTo>
                      <a:lnTo>
                        <a:pt x="143" y="566"/>
                      </a:lnTo>
                      <a:lnTo>
                        <a:pt x="163" y="572"/>
                      </a:lnTo>
                      <a:lnTo>
                        <a:pt x="185" y="577"/>
                      </a:lnTo>
                      <a:lnTo>
                        <a:pt x="206" y="581"/>
                      </a:lnTo>
                      <a:lnTo>
                        <a:pt x="224" y="582"/>
                      </a:lnTo>
                      <a:lnTo>
                        <a:pt x="239" y="579"/>
                      </a:lnTo>
                      <a:lnTo>
                        <a:pt x="250" y="574"/>
                      </a:lnTo>
                      <a:lnTo>
                        <a:pt x="260" y="569"/>
                      </a:lnTo>
                      <a:lnTo>
                        <a:pt x="269" y="564"/>
                      </a:lnTo>
                      <a:lnTo>
                        <a:pt x="279" y="561"/>
                      </a:lnTo>
                      <a:lnTo>
                        <a:pt x="285" y="558"/>
                      </a:lnTo>
                      <a:lnTo>
                        <a:pt x="292" y="556"/>
                      </a:lnTo>
                      <a:lnTo>
                        <a:pt x="295" y="555"/>
                      </a:lnTo>
                      <a:lnTo>
                        <a:pt x="297" y="555"/>
                      </a:lnTo>
                      <a:lnTo>
                        <a:pt x="316" y="560"/>
                      </a:lnTo>
                      <a:lnTo>
                        <a:pt x="477" y="511"/>
                      </a:lnTo>
                      <a:lnTo>
                        <a:pt x="679" y="372"/>
                      </a:lnTo>
                      <a:lnTo>
                        <a:pt x="664" y="360"/>
                      </a:lnTo>
                      <a:lnTo>
                        <a:pt x="656" y="363"/>
                      </a:lnTo>
                      <a:lnTo>
                        <a:pt x="635" y="372"/>
                      </a:lnTo>
                      <a:lnTo>
                        <a:pt x="606" y="387"/>
                      </a:lnTo>
                      <a:lnTo>
                        <a:pt x="572" y="405"/>
                      </a:lnTo>
                      <a:lnTo>
                        <a:pt x="539" y="421"/>
                      </a:lnTo>
                      <a:lnTo>
                        <a:pt x="508" y="439"/>
                      </a:lnTo>
                      <a:lnTo>
                        <a:pt x="487" y="451"/>
                      </a:lnTo>
                      <a:lnTo>
                        <a:pt x="477" y="460"/>
                      </a:lnTo>
                      <a:lnTo>
                        <a:pt x="471" y="460"/>
                      </a:lnTo>
                      <a:lnTo>
                        <a:pt x="451" y="458"/>
                      </a:lnTo>
                      <a:lnTo>
                        <a:pt x="426" y="456"/>
                      </a:lnTo>
                      <a:lnTo>
                        <a:pt x="393" y="455"/>
                      </a:lnTo>
                      <a:lnTo>
                        <a:pt x="360" y="455"/>
                      </a:lnTo>
                      <a:lnTo>
                        <a:pt x="327" y="455"/>
                      </a:lnTo>
                      <a:lnTo>
                        <a:pt x="298" y="458"/>
                      </a:lnTo>
                      <a:lnTo>
                        <a:pt x="277" y="464"/>
                      </a:lnTo>
                      <a:lnTo>
                        <a:pt x="263" y="440"/>
                      </a:lnTo>
                      <a:lnTo>
                        <a:pt x="271" y="439"/>
                      </a:lnTo>
                      <a:lnTo>
                        <a:pt x="293" y="437"/>
                      </a:lnTo>
                      <a:lnTo>
                        <a:pt x="326" y="432"/>
                      </a:lnTo>
                      <a:lnTo>
                        <a:pt x="364" y="426"/>
                      </a:lnTo>
                      <a:lnTo>
                        <a:pt x="403" y="421"/>
                      </a:lnTo>
                      <a:lnTo>
                        <a:pt x="439" y="414"/>
                      </a:lnTo>
                      <a:lnTo>
                        <a:pt x="466" y="408"/>
                      </a:lnTo>
                      <a:lnTo>
                        <a:pt x="482" y="401"/>
                      </a:lnTo>
                      <a:lnTo>
                        <a:pt x="497" y="393"/>
                      </a:lnTo>
                      <a:lnTo>
                        <a:pt x="519" y="382"/>
                      </a:lnTo>
                      <a:lnTo>
                        <a:pt x="548" y="368"/>
                      </a:lnTo>
                      <a:lnTo>
                        <a:pt x="579" y="351"/>
                      </a:lnTo>
                      <a:lnTo>
                        <a:pt x="610" y="334"/>
                      </a:lnTo>
                      <a:lnTo>
                        <a:pt x="635" y="314"/>
                      </a:lnTo>
                      <a:lnTo>
                        <a:pt x="655" y="298"/>
                      </a:lnTo>
                      <a:lnTo>
                        <a:pt x="664" y="282"/>
                      </a:lnTo>
                      <a:lnTo>
                        <a:pt x="669" y="258"/>
                      </a:lnTo>
                      <a:lnTo>
                        <a:pt x="672" y="243"/>
                      </a:lnTo>
                      <a:lnTo>
                        <a:pt x="674" y="237"/>
                      </a:lnTo>
                      <a:lnTo>
                        <a:pt x="674" y="235"/>
                      </a:lnTo>
                      <a:lnTo>
                        <a:pt x="669" y="237"/>
                      </a:lnTo>
                      <a:lnTo>
                        <a:pt x="653" y="240"/>
                      </a:lnTo>
                      <a:lnTo>
                        <a:pt x="632" y="245"/>
                      </a:lnTo>
                      <a:lnTo>
                        <a:pt x="608" y="253"/>
                      </a:lnTo>
                      <a:lnTo>
                        <a:pt x="582" y="261"/>
                      </a:lnTo>
                      <a:lnTo>
                        <a:pt x="560" y="271"/>
                      </a:lnTo>
                      <a:lnTo>
                        <a:pt x="540" y="281"/>
                      </a:lnTo>
                      <a:lnTo>
                        <a:pt x="531" y="292"/>
                      </a:lnTo>
                      <a:lnTo>
                        <a:pt x="521" y="293"/>
                      </a:lnTo>
                      <a:lnTo>
                        <a:pt x="493" y="295"/>
                      </a:lnTo>
                      <a:lnTo>
                        <a:pt x="456" y="298"/>
                      </a:lnTo>
                      <a:lnTo>
                        <a:pt x="413" y="303"/>
                      </a:lnTo>
                      <a:lnTo>
                        <a:pt x="369" y="308"/>
                      </a:lnTo>
                      <a:lnTo>
                        <a:pt x="331" y="314"/>
                      </a:lnTo>
                      <a:lnTo>
                        <a:pt x="303" y="321"/>
                      </a:lnTo>
                      <a:lnTo>
                        <a:pt x="292" y="326"/>
                      </a:lnTo>
                      <a:lnTo>
                        <a:pt x="287" y="334"/>
                      </a:lnTo>
                      <a:lnTo>
                        <a:pt x="290" y="318"/>
                      </a:lnTo>
                      <a:lnTo>
                        <a:pt x="293" y="293"/>
                      </a:lnTo>
                      <a:lnTo>
                        <a:pt x="297" y="282"/>
                      </a:lnTo>
                      <a:lnTo>
                        <a:pt x="300" y="281"/>
                      </a:lnTo>
                      <a:lnTo>
                        <a:pt x="311" y="279"/>
                      </a:lnTo>
                      <a:lnTo>
                        <a:pt x="326" y="276"/>
                      </a:lnTo>
                      <a:lnTo>
                        <a:pt x="347" y="269"/>
                      </a:lnTo>
                      <a:lnTo>
                        <a:pt x="371" y="264"/>
                      </a:lnTo>
                      <a:lnTo>
                        <a:pt x="400" y="256"/>
                      </a:lnTo>
                      <a:lnTo>
                        <a:pt x="429" y="250"/>
                      </a:lnTo>
                      <a:lnTo>
                        <a:pt x="460" y="242"/>
                      </a:lnTo>
                      <a:lnTo>
                        <a:pt x="492" y="234"/>
                      </a:lnTo>
                      <a:lnTo>
                        <a:pt x="522" y="226"/>
                      </a:lnTo>
                      <a:lnTo>
                        <a:pt x="551" y="218"/>
                      </a:lnTo>
                      <a:lnTo>
                        <a:pt x="579" y="210"/>
                      </a:lnTo>
                      <a:lnTo>
                        <a:pt x="601" y="203"/>
                      </a:lnTo>
                      <a:lnTo>
                        <a:pt x="622" y="197"/>
                      </a:lnTo>
                      <a:lnTo>
                        <a:pt x="637" y="192"/>
                      </a:lnTo>
                      <a:lnTo>
                        <a:pt x="645" y="187"/>
                      </a:lnTo>
                      <a:lnTo>
                        <a:pt x="656" y="179"/>
                      </a:lnTo>
                      <a:lnTo>
                        <a:pt x="666" y="169"/>
                      </a:lnTo>
                      <a:lnTo>
                        <a:pt x="674" y="158"/>
                      </a:lnTo>
                      <a:lnTo>
                        <a:pt x="682" y="148"/>
                      </a:lnTo>
                      <a:lnTo>
                        <a:pt x="689" y="139"/>
                      </a:lnTo>
                      <a:lnTo>
                        <a:pt x="693" y="131"/>
                      </a:lnTo>
                      <a:lnTo>
                        <a:pt x="697" y="126"/>
                      </a:lnTo>
                      <a:lnTo>
                        <a:pt x="698" y="124"/>
                      </a:lnTo>
                      <a:lnTo>
                        <a:pt x="693" y="124"/>
                      </a:lnTo>
                      <a:lnTo>
                        <a:pt x="680" y="124"/>
                      </a:lnTo>
                      <a:lnTo>
                        <a:pt x="660" y="126"/>
                      </a:lnTo>
                      <a:lnTo>
                        <a:pt x="632" y="127"/>
                      </a:lnTo>
                      <a:lnTo>
                        <a:pt x="601" y="127"/>
                      </a:lnTo>
                      <a:lnTo>
                        <a:pt x="566" y="129"/>
                      </a:lnTo>
                      <a:lnTo>
                        <a:pt x="527" y="132"/>
                      </a:lnTo>
                      <a:lnTo>
                        <a:pt x="487" y="134"/>
                      </a:lnTo>
                      <a:lnTo>
                        <a:pt x="447" y="135"/>
                      </a:lnTo>
                      <a:lnTo>
                        <a:pt x="408" y="139"/>
                      </a:lnTo>
                      <a:lnTo>
                        <a:pt x="371" y="142"/>
                      </a:lnTo>
                      <a:lnTo>
                        <a:pt x="337" y="145"/>
                      </a:lnTo>
                      <a:lnTo>
                        <a:pt x="308" y="148"/>
                      </a:lnTo>
                      <a:lnTo>
                        <a:pt x="284" y="151"/>
                      </a:lnTo>
                      <a:lnTo>
                        <a:pt x="268" y="155"/>
                      </a:lnTo>
                      <a:lnTo>
                        <a:pt x="258" y="158"/>
                      </a:lnTo>
                      <a:lnTo>
                        <a:pt x="253" y="143"/>
                      </a:lnTo>
                      <a:lnTo>
                        <a:pt x="256" y="142"/>
                      </a:lnTo>
                      <a:lnTo>
                        <a:pt x="264" y="137"/>
                      </a:lnTo>
                      <a:lnTo>
                        <a:pt x="276" y="129"/>
                      </a:lnTo>
                      <a:lnTo>
                        <a:pt x="290" y="121"/>
                      </a:lnTo>
                      <a:lnTo>
                        <a:pt x="303" y="111"/>
                      </a:lnTo>
                      <a:lnTo>
                        <a:pt x="314" y="101"/>
                      </a:lnTo>
                      <a:lnTo>
                        <a:pt x="322" y="93"/>
                      </a:lnTo>
                      <a:lnTo>
                        <a:pt x="326" y="87"/>
                      </a:lnTo>
                      <a:lnTo>
                        <a:pt x="482" y="68"/>
                      </a:lnTo>
                      <a:lnTo>
                        <a:pt x="606" y="58"/>
                      </a:lnTo>
                      <a:lnTo>
                        <a:pt x="589" y="19"/>
                      </a:lnTo>
                      <a:lnTo>
                        <a:pt x="258" y="0"/>
                      </a:lnTo>
                      <a:lnTo>
                        <a:pt x="95" y="143"/>
                      </a:lnTo>
                      <a:lnTo>
                        <a:pt x="10" y="3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6" name="Freeform 73"/>
                <p:cNvSpPr>
                  <a:spLocks/>
                </p:cNvSpPr>
                <p:nvPr/>
              </p:nvSpPr>
              <p:spPr bwMode="auto">
                <a:xfrm>
                  <a:off x="7702" y="7782"/>
                  <a:ext cx="317" cy="192"/>
                </a:xfrm>
                <a:custGeom>
                  <a:avLst/>
                  <a:gdLst>
                    <a:gd name="T0" fmla="*/ 1 w 574"/>
                    <a:gd name="T1" fmla="*/ 1 h 348"/>
                    <a:gd name="T2" fmla="*/ 1 w 574"/>
                    <a:gd name="T3" fmla="*/ 1 h 348"/>
                    <a:gd name="T4" fmla="*/ 1 w 574"/>
                    <a:gd name="T5" fmla="*/ 1 h 348"/>
                    <a:gd name="T6" fmla="*/ 1 w 574"/>
                    <a:gd name="T7" fmla="*/ 1 h 348"/>
                    <a:gd name="T8" fmla="*/ 1 w 574"/>
                    <a:gd name="T9" fmla="*/ 1 h 348"/>
                    <a:gd name="T10" fmla="*/ 1 w 574"/>
                    <a:gd name="T11" fmla="*/ 1 h 348"/>
                    <a:gd name="T12" fmla="*/ 1 w 574"/>
                    <a:gd name="T13" fmla="*/ 1 h 348"/>
                    <a:gd name="T14" fmla="*/ 1 w 574"/>
                    <a:gd name="T15" fmla="*/ 1 h 348"/>
                    <a:gd name="T16" fmla="*/ 1 w 574"/>
                    <a:gd name="T17" fmla="*/ 1 h 348"/>
                    <a:gd name="T18" fmla="*/ 1 w 574"/>
                    <a:gd name="T19" fmla="*/ 1 h 348"/>
                    <a:gd name="T20" fmla="*/ 1 w 574"/>
                    <a:gd name="T21" fmla="*/ 1 h 348"/>
                    <a:gd name="T22" fmla="*/ 1 w 574"/>
                    <a:gd name="T23" fmla="*/ 1 h 348"/>
                    <a:gd name="T24" fmla="*/ 1 w 574"/>
                    <a:gd name="T25" fmla="*/ 1 h 348"/>
                    <a:gd name="T26" fmla="*/ 1 w 574"/>
                    <a:gd name="T27" fmla="*/ 1 h 348"/>
                    <a:gd name="T28" fmla="*/ 1 w 574"/>
                    <a:gd name="T29" fmla="*/ 1 h 348"/>
                    <a:gd name="T30" fmla="*/ 1 w 574"/>
                    <a:gd name="T31" fmla="*/ 1 h 348"/>
                    <a:gd name="T32" fmla="*/ 1 w 574"/>
                    <a:gd name="T33" fmla="*/ 1 h 348"/>
                    <a:gd name="T34" fmla="*/ 1 w 574"/>
                    <a:gd name="T35" fmla="*/ 1 h 348"/>
                    <a:gd name="T36" fmla="*/ 1 w 574"/>
                    <a:gd name="T37" fmla="*/ 1 h 348"/>
                    <a:gd name="T38" fmla="*/ 1 w 574"/>
                    <a:gd name="T39" fmla="*/ 1 h 348"/>
                    <a:gd name="T40" fmla="*/ 1 w 574"/>
                    <a:gd name="T41" fmla="*/ 1 h 348"/>
                    <a:gd name="T42" fmla="*/ 1 w 574"/>
                    <a:gd name="T43" fmla="*/ 0 h 348"/>
                    <a:gd name="T44" fmla="*/ 1 w 574"/>
                    <a:gd name="T45" fmla="*/ 0 h 348"/>
                    <a:gd name="T46" fmla="*/ 1 w 574"/>
                    <a:gd name="T47" fmla="*/ 1 h 348"/>
                    <a:gd name="T48" fmla="*/ 1 w 574"/>
                    <a:gd name="T49" fmla="*/ 1 h 348"/>
                    <a:gd name="T50" fmla="*/ 1 w 574"/>
                    <a:gd name="T51" fmla="*/ 1 h 348"/>
                    <a:gd name="T52" fmla="*/ 1 w 574"/>
                    <a:gd name="T53" fmla="*/ 1 h 348"/>
                    <a:gd name="T54" fmla="*/ 1 w 574"/>
                    <a:gd name="T55" fmla="*/ 1 h 348"/>
                    <a:gd name="T56" fmla="*/ 1 w 574"/>
                    <a:gd name="T57" fmla="*/ 1 h 348"/>
                    <a:gd name="T58" fmla="*/ 1 w 574"/>
                    <a:gd name="T59" fmla="*/ 1 h 348"/>
                    <a:gd name="T60" fmla="*/ 1 w 574"/>
                    <a:gd name="T61" fmla="*/ 1 h 348"/>
                    <a:gd name="T62" fmla="*/ 1 w 574"/>
                    <a:gd name="T63" fmla="*/ 1 h 348"/>
                    <a:gd name="T64" fmla="*/ 1 w 574"/>
                    <a:gd name="T65" fmla="*/ 1 h 348"/>
                    <a:gd name="T66" fmla="*/ 1 w 574"/>
                    <a:gd name="T67" fmla="*/ 1 h 348"/>
                    <a:gd name="T68" fmla="*/ 1 w 574"/>
                    <a:gd name="T69" fmla="*/ 1 h 348"/>
                    <a:gd name="T70" fmla="*/ 1 w 574"/>
                    <a:gd name="T71" fmla="*/ 1 h 348"/>
                    <a:gd name="T72" fmla="*/ 1 w 574"/>
                    <a:gd name="T73" fmla="*/ 1 h 348"/>
                    <a:gd name="T74" fmla="*/ 1 w 574"/>
                    <a:gd name="T75" fmla="*/ 1 h 348"/>
                    <a:gd name="T76" fmla="*/ 1 w 574"/>
                    <a:gd name="T77" fmla="*/ 1 h 348"/>
                    <a:gd name="T78" fmla="*/ 1 w 574"/>
                    <a:gd name="T79" fmla="*/ 1 h 348"/>
                    <a:gd name="T80" fmla="*/ 1 w 574"/>
                    <a:gd name="T81" fmla="*/ 1 h 348"/>
                    <a:gd name="T82" fmla="*/ 1 w 574"/>
                    <a:gd name="T83" fmla="*/ 1 h 348"/>
                    <a:gd name="T84" fmla="*/ 1 w 574"/>
                    <a:gd name="T85" fmla="*/ 1 h 348"/>
                    <a:gd name="T86" fmla="*/ 1 w 574"/>
                    <a:gd name="T87" fmla="*/ 1 h 348"/>
                    <a:gd name="T88" fmla="*/ 1 w 574"/>
                    <a:gd name="T89" fmla="*/ 1 h 348"/>
                    <a:gd name="T90" fmla="*/ 0 w 574"/>
                    <a:gd name="T91" fmla="*/ 1 h 348"/>
                    <a:gd name="T92" fmla="*/ 1 w 574"/>
                    <a:gd name="T93" fmla="*/ 1 h 348"/>
                    <a:gd name="T94" fmla="*/ 1 w 574"/>
                    <a:gd name="T95" fmla="*/ 1 h 348"/>
                    <a:gd name="T96" fmla="*/ 1 w 574"/>
                    <a:gd name="T97" fmla="*/ 1 h 348"/>
                    <a:gd name="T98" fmla="*/ 2 w 574"/>
                    <a:gd name="T99" fmla="*/ 1 h 348"/>
                    <a:gd name="T100" fmla="*/ 2 w 574"/>
                    <a:gd name="T101" fmla="*/ 1 h 348"/>
                    <a:gd name="T102" fmla="*/ 2 w 574"/>
                    <a:gd name="T103" fmla="*/ 1 h 348"/>
                    <a:gd name="T104" fmla="*/ 2 w 574"/>
                    <a:gd name="T105" fmla="*/ 1 h 348"/>
                    <a:gd name="T106" fmla="*/ 1 w 574"/>
                    <a:gd name="T107" fmla="*/ 1 h 348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574"/>
                    <a:gd name="T163" fmla="*/ 0 h 348"/>
                    <a:gd name="T164" fmla="*/ 574 w 574"/>
                    <a:gd name="T165" fmla="*/ 348 h 348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574" h="348">
                      <a:moveTo>
                        <a:pt x="552" y="47"/>
                      </a:moveTo>
                      <a:lnTo>
                        <a:pt x="548" y="43"/>
                      </a:lnTo>
                      <a:lnTo>
                        <a:pt x="544" y="39"/>
                      </a:lnTo>
                      <a:lnTo>
                        <a:pt x="535" y="35"/>
                      </a:lnTo>
                      <a:lnTo>
                        <a:pt x="524" y="32"/>
                      </a:lnTo>
                      <a:lnTo>
                        <a:pt x="511" y="30"/>
                      </a:lnTo>
                      <a:lnTo>
                        <a:pt x="497" y="30"/>
                      </a:lnTo>
                      <a:lnTo>
                        <a:pt x="479" y="34"/>
                      </a:lnTo>
                      <a:lnTo>
                        <a:pt x="461" y="39"/>
                      </a:lnTo>
                      <a:lnTo>
                        <a:pt x="442" y="43"/>
                      </a:lnTo>
                      <a:lnTo>
                        <a:pt x="424" y="47"/>
                      </a:lnTo>
                      <a:lnTo>
                        <a:pt x="408" y="47"/>
                      </a:lnTo>
                      <a:lnTo>
                        <a:pt x="394" y="45"/>
                      </a:lnTo>
                      <a:lnTo>
                        <a:pt x="382" y="43"/>
                      </a:lnTo>
                      <a:lnTo>
                        <a:pt x="373" y="42"/>
                      </a:lnTo>
                      <a:lnTo>
                        <a:pt x="366" y="39"/>
                      </a:lnTo>
                      <a:lnTo>
                        <a:pt x="365" y="39"/>
                      </a:lnTo>
                      <a:lnTo>
                        <a:pt x="356" y="27"/>
                      </a:lnTo>
                      <a:lnTo>
                        <a:pt x="344" y="18"/>
                      </a:lnTo>
                      <a:lnTo>
                        <a:pt x="327" y="10"/>
                      </a:lnTo>
                      <a:lnTo>
                        <a:pt x="306" y="3"/>
                      </a:lnTo>
                      <a:lnTo>
                        <a:pt x="282" y="0"/>
                      </a:lnTo>
                      <a:lnTo>
                        <a:pt x="257" y="0"/>
                      </a:lnTo>
                      <a:lnTo>
                        <a:pt x="229" y="5"/>
                      </a:lnTo>
                      <a:lnTo>
                        <a:pt x="202" y="14"/>
                      </a:lnTo>
                      <a:lnTo>
                        <a:pt x="176" y="29"/>
                      </a:lnTo>
                      <a:lnTo>
                        <a:pt x="153" y="45"/>
                      </a:lnTo>
                      <a:lnTo>
                        <a:pt x="134" y="64"/>
                      </a:lnTo>
                      <a:lnTo>
                        <a:pt x="119" y="84"/>
                      </a:lnTo>
                      <a:lnTo>
                        <a:pt x="108" y="103"/>
                      </a:lnTo>
                      <a:lnTo>
                        <a:pt x="103" y="122"/>
                      </a:lnTo>
                      <a:lnTo>
                        <a:pt x="100" y="139"/>
                      </a:lnTo>
                      <a:lnTo>
                        <a:pt x="103" y="151"/>
                      </a:lnTo>
                      <a:lnTo>
                        <a:pt x="103" y="153"/>
                      </a:lnTo>
                      <a:lnTo>
                        <a:pt x="105" y="153"/>
                      </a:lnTo>
                      <a:lnTo>
                        <a:pt x="105" y="155"/>
                      </a:lnTo>
                      <a:lnTo>
                        <a:pt x="107" y="156"/>
                      </a:lnTo>
                      <a:lnTo>
                        <a:pt x="102" y="177"/>
                      </a:lnTo>
                      <a:lnTo>
                        <a:pt x="94" y="193"/>
                      </a:lnTo>
                      <a:lnTo>
                        <a:pt x="81" y="206"/>
                      </a:lnTo>
                      <a:lnTo>
                        <a:pt x="66" y="218"/>
                      </a:lnTo>
                      <a:lnTo>
                        <a:pt x="50" y="229"/>
                      </a:lnTo>
                      <a:lnTo>
                        <a:pt x="36" y="237"/>
                      </a:lnTo>
                      <a:lnTo>
                        <a:pt x="21" y="247"/>
                      </a:lnTo>
                      <a:lnTo>
                        <a:pt x="10" y="256"/>
                      </a:lnTo>
                      <a:lnTo>
                        <a:pt x="0" y="282"/>
                      </a:lnTo>
                      <a:lnTo>
                        <a:pt x="5" y="311"/>
                      </a:lnTo>
                      <a:lnTo>
                        <a:pt x="15" y="337"/>
                      </a:lnTo>
                      <a:lnTo>
                        <a:pt x="19" y="348"/>
                      </a:lnTo>
                      <a:lnTo>
                        <a:pt x="574" y="100"/>
                      </a:lnTo>
                      <a:lnTo>
                        <a:pt x="571" y="93"/>
                      </a:lnTo>
                      <a:lnTo>
                        <a:pt x="565" y="77"/>
                      </a:lnTo>
                      <a:lnTo>
                        <a:pt x="556" y="60"/>
                      </a:lnTo>
                      <a:lnTo>
                        <a:pt x="552" y="47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7" name="Freeform 74"/>
                <p:cNvSpPr>
                  <a:spLocks/>
                </p:cNvSpPr>
                <p:nvPr/>
              </p:nvSpPr>
              <p:spPr bwMode="auto">
                <a:xfrm>
                  <a:off x="7791" y="7811"/>
                  <a:ext cx="76" cy="45"/>
                </a:xfrm>
                <a:custGeom>
                  <a:avLst/>
                  <a:gdLst>
                    <a:gd name="T0" fmla="*/ 1 w 139"/>
                    <a:gd name="T1" fmla="*/ 1 h 81"/>
                    <a:gd name="T2" fmla="*/ 1 w 139"/>
                    <a:gd name="T3" fmla="*/ 1 h 81"/>
                    <a:gd name="T4" fmla="*/ 1 w 139"/>
                    <a:gd name="T5" fmla="*/ 1 h 81"/>
                    <a:gd name="T6" fmla="*/ 1 w 139"/>
                    <a:gd name="T7" fmla="*/ 1 h 81"/>
                    <a:gd name="T8" fmla="*/ 1 w 139"/>
                    <a:gd name="T9" fmla="*/ 1 h 81"/>
                    <a:gd name="T10" fmla="*/ 1 w 139"/>
                    <a:gd name="T11" fmla="*/ 1 h 81"/>
                    <a:gd name="T12" fmla="*/ 1 w 139"/>
                    <a:gd name="T13" fmla="*/ 1 h 81"/>
                    <a:gd name="T14" fmla="*/ 1 w 139"/>
                    <a:gd name="T15" fmla="*/ 1 h 81"/>
                    <a:gd name="T16" fmla="*/ 1 w 139"/>
                    <a:gd name="T17" fmla="*/ 1 h 81"/>
                    <a:gd name="T18" fmla="*/ 0 w 139"/>
                    <a:gd name="T19" fmla="*/ 1 h 81"/>
                    <a:gd name="T20" fmla="*/ 1 w 139"/>
                    <a:gd name="T21" fmla="*/ 1 h 81"/>
                    <a:gd name="T22" fmla="*/ 1 w 139"/>
                    <a:gd name="T23" fmla="*/ 1 h 81"/>
                    <a:gd name="T24" fmla="*/ 1 w 139"/>
                    <a:gd name="T25" fmla="*/ 1 h 81"/>
                    <a:gd name="T26" fmla="*/ 1 w 139"/>
                    <a:gd name="T27" fmla="*/ 1 h 81"/>
                    <a:gd name="T28" fmla="*/ 1 w 139"/>
                    <a:gd name="T29" fmla="*/ 1 h 81"/>
                    <a:gd name="T30" fmla="*/ 1 w 139"/>
                    <a:gd name="T31" fmla="*/ 1 h 81"/>
                    <a:gd name="T32" fmla="*/ 1 w 139"/>
                    <a:gd name="T33" fmla="*/ 1 h 81"/>
                    <a:gd name="T34" fmla="*/ 1 w 139"/>
                    <a:gd name="T35" fmla="*/ 1 h 81"/>
                    <a:gd name="T36" fmla="*/ 1 w 139"/>
                    <a:gd name="T37" fmla="*/ 1 h 81"/>
                    <a:gd name="T38" fmla="*/ 1 w 139"/>
                    <a:gd name="T39" fmla="*/ 1 h 81"/>
                    <a:gd name="T40" fmla="*/ 1 w 139"/>
                    <a:gd name="T41" fmla="*/ 0 h 81"/>
                    <a:gd name="T42" fmla="*/ 1 w 139"/>
                    <a:gd name="T43" fmla="*/ 1 h 81"/>
                    <a:gd name="T44" fmla="*/ 1 w 139"/>
                    <a:gd name="T45" fmla="*/ 1 h 81"/>
                    <a:gd name="T46" fmla="*/ 1 w 139"/>
                    <a:gd name="T47" fmla="*/ 1 h 81"/>
                    <a:gd name="T48" fmla="*/ 1 w 139"/>
                    <a:gd name="T49" fmla="*/ 1 h 81"/>
                    <a:gd name="T50" fmla="*/ 1 w 139"/>
                    <a:gd name="T51" fmla="*/ 1 h 81"/>
                    <a:gd name="T52" fmla="*/ 1 w 139"/>
                    <a:gd name="T53" fmla="*/ 1 h 81"/>
                    <a:gd name="T54" fmla="*/ 1 w 139"/>
                    <a:gd name="T55" fmla="*/ 1 h 81"/>
                    <a:gd name="T56" fmla="*/ 1 w 139"/>
                    <a:gd name="T57" fmla="*/ 1 h 81"/>
                    <a:gd name="T58" fmla="*/ 1 w 139"/>
                    <a:gd name="T59" fmla="*/ 1 h 81"/>
                    <a:gd name="T60" fmla="*/ 1 w 139"/>
                    <a:gd name="T61" fmla="*/ 1 h 81"/>
                    <a:gd name="T62" fmla="*/ 1 w 139"/>
                    <a:gd name="T63" fmla="*/ 1 h 81"/>
                    <a:gd name="T64" fmla="*/ 1 w 139"/>
                    <a:gd name="T65" fmla="*/ 1 h 8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39"/>
                    <a:gd name="T100" fmla="*/ 0 h 81"/>
                    <a:gd name="T101" fmla="*/ 139 w 139"/>
                    <a:gd name="T102" fmla="*/ 81 h 8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39" h="81">
                      <a:moveTo>
                        <a:pt x="81" y="69"/>
                      </a:moveTo>
                      <a:lnTo>
                        <a:pt x="66" y="74"/>
                      </a:lnTo>
                      <a:lnTo>
                        <a:pt x="53" y="79"/>
                      </a:lnTo>
                      <a:lnTo>
                        <a:pt x="40" y="81"/>
                      </a:lnTo>
                      <a:lnTo>
                        <a:pt x="29" y="81"/>
                      </a:lnTo>
                      <a:lnTo>
                        <a:pt x="19" y="81"/>
                      </a:lnTo>
                      <a:lnTo>
                        <a:pt x="11" y="79"/>
                      </a:lnTo>
                      <a:lnTo>
                        <a:pt x="5" y="74"/>
                      </a:lnTo>
                      <a:lnTo>
                        <a:pt x="2" y="69"/>
                      </a:lnTo>
                      <a:lnTo>
                        <a:pt x="0" y="63"/>
                      </a:lnTo>
                      <a:lnTo>
                        <a:pt x="2" y="57"/>
                      </a:lnTo>
                      <a:lnTo>
                        <a:pt x="6" y="50"/>
                      </a:lnTo>
                      <a:lnTo>
                        <a:pt x="13" y="42"/>
                      </a:lnTo>
                      <a:lnTo>
                        <a:pt x="21" y="34"/>
                      </a:lnTo>
                      <a:lnTo>
                        <a:pt x="32" y="26"/>
                      </a:lnTo>
                      <a:lnTo>
                        <a:pt x="44" y="19"/>
                      </a:lnTo>
                      <a:lnTo>
                        <a:pt x="58" y="13"/>
                      </a:lnTo>
                      <a:lnTo>
                        <a:pt x="73" y="8"/>
                      </a:lnTo>
                      <a:lnTo>
                        <a:pt x="85" y="3"/>
                      </a:lnTo>
                      <a:lnTo>
                        <a:pt x="98" y="2"/>
                      </a:lnTo>
                      <a:lnTo>
                        <a:pt x="110" y="0"/>
                      </a:lnTo>
                      <a:lnTo>
                        <a:pt x="119" y="2"/>
                      </a:lnTo>
                      <a:lnTo>
                        <a:pt x="127" y="3"/>
                      </a:lnTo>
                      <a:lnTo>
                        <a:pt x="134" y="8"/>
                      </a:lnTo>
                      <a:lnTo>
                        <a:pt x="137" y="13"/>
                      </a:lnTo>
                      <a:lnTo>
                        <a:pt x="139" y="19"/>
                      </a:lnTo>
                      <a:lnTo>
                        <a:pt x="137" y="26"/>
                      </a:lnTo>
                      <a:lnTo>
                        <a:pt x="132" y="32"/>
                      </a:lnTo>
                      <a:lnTo>
                        <a:pt x="126" y="40"/>
                      </a:lnTo>
                      <a:lnTo>
                        <a:pt x="118" y="48"/>
                      </a:lnTo>
                      <a:lnTo>
                        <a:pt x="106" y="57"/>
                      </a:lnTo>
                      <a:lnTo>
                        <a:pt x="95" y="63"/>
                      </a:lnTo>
                      <a:lnTo>
                        <a:pt x="81" y="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8" name="Freeform 75"/>
                <p:cNvSpPr>
                  <a:spLocks/>
                </p:cNvSpPr>
                <p:nvPr/>
              </p:nvSpPr>
              <p:spPr bwMode="auto">
                <a:xfrm>
                  <a:off x="8018" y="7640"/>
                  <a:ext cx="493" cy="161"/>
                </a:xfrm>
                <a:custGeom>
                  <a:avLst/>
                  <a:gdLst>
                    <a:gd name="T0" fmla="*/ 0 w 895"/>
                    <a:gd name="T1" fmla="*/ 1 h 292"/>
                    <a:gd name="T2" fmla="*/ 1 w 895"/>
                    <a:gd name="T3" fmla="*/ 1 h 292"/>
                    <a:gd name="T4" fmla="*/ 1 w 895"/>
                    <a:gd name="T5" fmla="*/ 1 h 292"/>
                    <a:gd name="T6" fmla="*/ 1 w 895"/>
                    <a:gd name="T7" fmla="*/ 1 h 292"/>
                    <a:gd name="T8" fmla="*/ 1 w 895"/>
                    <a:gd name="T9" fmla="*/ 1 h 292"/>
                    <a:gd name="T10" fmla="*/ 1 w 895"/>
                    <a:gd name="T11" fmla="*/ 1 h 292"/>
                    <a:gd name="T12" fmla="*/ 1 w 895"/>
                    <a:gd name="T13" fmla="*/ 1 h 292"/>
                    <a:gd name="T14" fmla="*/ 1 w 895"/>
                    <a:gd name="T15" fmla="*/ 1 h 292"/>
                    <a:gd name="T16" fmla="*/ 1 w 895"/>
                    <a:gd name="T17" fmla="*/ 1 h 292"/>
                    <a:gd name="T18" fmla="*/ 1 w 895"/>
                    <a:gd name="T19" fmla="*/ 1 h 292"/>
                    <a:gd name="T20" fmla="*/ 1 w 895"/>
                    <a:gd name="T21" fmla="*/ 1 h 292"/>
                    <a:gd name="T22" fmla="*/ 1 w 895"/>
                    <a:gd name="T23" fmla="*/ 1 h 292"/>
                    <a:gd name="T24" fmla="*/ 1 w 895"/>
                    <a:gd name="T25" fmla="*/ 1 h 292"/>
                    <a:gd name="T26" fmla="*/ 1 w 895"/>
                    <a:gd name="T27" fmla="*/ 1 h 292"/>
                    <a:gd name="T28" fmla="*/ 1 w 895"/>
                    <a:gd name="T29" fmla="*/ 1 h 292"/>
                    <a:gd name="T30" fmla="*/ 1 w 895"/>
                    <a:gd name="T31" fmla="*/ 1 h 292"/>
                    <a:gd name="T32" fmla="*/ 1 w 895"/>
                    <a:gd name="T33" fmla="*/ 1 h 292"/>
                    <a:gd name="T34" fmla="*/ 1 w 895"/>
                    <a:gd name="T35" fmla="*/ 1 h 292"/>
                    <a:gd name="T36" fmla="*/ 2 w 895"/>
                    <a:gd name="T37" fmla="*/ 0 h 292"/>
                    <a:gd name="T38" fmla="*/ 1 w 895"/>
                    <a:gd name="T39" fmla="*/ 1 h 292"/>
                    <a:gd name="T40" fmla="*/ 0 w 895"/>
                    <a:gd name="T41" fmla="*/ 1 h 29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95"/>
                    <a:gd name="T64" fmla="*/ 0 h 292"/>
                    <a:gd name="T65" fmla="*/ 895 w 895"/>
                    <a:gd name="T66" fmla="*/ 292 h 29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95" h="292">
                      <a:moveTo>
                        <a:pt x="0" y="249"/>
                      </a:moveTo>
                      <a:lnTo>
                        <a:pt x="4" y="254"/>
                      </a:lnTo>
                      <a:lnTo>
                        <a:pt x="16" y="265"/>
                      </a:lnTo>
                      <a:lnTo>
                        <a:pt x="27" y="279"/>
                      </a:lnTo>
                      <a:lnTo>
                        <a:pt x="32" y="292"/>
                      </a:lnTo>
                      <a:lnTo>
                        <a:pt x="267" y="192"/>
                      </a:lnTo>
                      <a:lnTo>
                        <a:pt x="270" y="192"/>
                      </a:lnTo>
                      <a:lnTo>
                        <a:pt x="280" y="192"/>
                      </a:lnTo>
                      <a:lnTo>
                        <a:pt x="293" y="192"/>
                      </a:lnTo>
                      <a:lnTo>
                        <a:pt x="309" y="194"/>
                      </a:lnTo>
                      <a:lnTo>
                        <a:pt x="325" y="197"/>
                      </a:lnTo>
                      <a:lnTo>
                        <a:pt x="341" y="204"/>
                      </a:lnTo>
                      <a:lnTo>
                        <a:pt x="354" y="215"/>
                      </a:lnTo>
                      <a:lnTo>
                        <a:pt x="362" y="229"/>
                      </a:lnTo>
                      <a:lnTo>
                        <a:pt x="372" y="257"/>
                      </a:lnTo>
                      <a:lnTo>
                        <a:pt x="377" y="271"/>
                      </a:lnTo>
                      <a:lnTo>
                        <a:pt x="380" y="278"/>
                      </a:lnTo>
                      <a:lnTo>
                        <a:pt x="382" y="279"/>
                      </a:lnTo>
                      <a:lnTo>
                        <a:pt x="895" y="0"/>
                      </a:lnTo>
                      <a:lnTo>
                        <a:pt x="404" y="21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69" name="Freeform 76"/>
                <p:cNvSpPr>
                  <a:spLocks/>
                </p:cNvSpPr>
                <p:nvPr/>
              </p:nvSpPr>
              <p:spPr bwMode="auto">
                <a:xfrm>
                  <a:off x="8253" y="7749"/>
                  <a:ext cx="331" cy="301"/>
                </a:xfrm>
                <a:custGeom>
                  <a:avLst/>
                  <a:gdLst>
                    <a:gd name="T0" fmla="*/ 0 w 598"/>
                    <a:gd name="T1" fmla="*/ 1 h 547"/>
                    <a:gd name="T2" fmla="*/ 1 w 598"/>
                    <a:gd name="T3" fmla="*/ 1 h 547"/>
                    <a:gd name="T4" fmla="*/ 1 w 598"/>
                    <a:gd name="T5" fmla="*/ 1 h 547"/>
                    <a:gd name="T6" fmla="*/ 1 w 598"/>
                    <a:gd name="T7" fmla="*/ 1 h 547"/>
                    <a:gd name="T8" fmla="*/ 1 w 598"/>
                    <a:gd name="T9" fmla="*/ 1 h 547"/>
                    <a:gd name="T10" fmla="*/ 1 w 598"/>
                    <a:gd name="T11" fmla="*/ 1 h 547"/>
                    <a:gd name="T12" fmla="*/ 1 w 598"/>
                    <a:gd name="T13" fmla="*/ 1 h 547"/>
                    <a:gd name="T14" fmla="*/ 1 w 598"/>
                    <a:gd name="T15" fmla="*/ 1 h 547"/>
                    <a:gd name="T16" fmla="*/ 1 w 598"/>
                    <a:gd name="T17" fmla="*/ 1 h 547"/>
                    <a:gd name="T18" fmla="*/ 1 w 598"/>
                    <a:gd name="T19" fmla="*/ 1 h 547"/>
                    <a:gd name="T20" fmla="*/ 1 w 598"/>
                    <a:gd name="T21" fmla="*/ 1 h 547"/>
                    <a:gd name="T22" fmla="*/ 1 w 598"/>
                    <a:gd name="T23" fmla="*/ 1 h 547"/>
                    <a:gd name="T24" fmla="*/ 1 w 598"/>
                    <a:gd name="T25" fmla="*/ 1 h 547"/>
                    <a:gd name="T26" fmla="*/ 1 w 598"/>
                    <a:gd name="T27" fmla="*/ 1 h 547"/>
                    <a:gd name="T28" fmla="*/ 1 w 598"/>
                    <a:gd name="T29" fmla="*/ 1 h 547"/>
                    <a:gd name="T30" fmla="*/ 2 w 598"/>
                    <a:gd name="T31" fmla="*/ 1 h 547"/>
                    <a:gd name="T32" fmla="*/ 2 w 598"/>
                    <a:gd name="T33" fmla="*/ 1 h 547"/>
                    <a:gd name="T34" fmla="*/ 1 w 598"/>
                    <a:gd name="T35" fmla="*/ 1 h 547"/>
                    <a:gd name="T36" fmla="*/ 1 w 598"/>
                    <a:gd name="T37" fmla="*/ 1 h 547"/>
                    <a:gd name="T38" fmla="*/ 1 w 598"/>
                    <a:gd name="T39" fmla="*/ 1 h 547"/>
                    <a:gd name="T40" fmla="*/ 1 w 598"/>
                    <a:gd name="T41" fmla="*/ 1 h 547"/>
                    <a:gd name="T42" fmla="*/ 1 w 598"/>
                    <a:gd name="T43" fmla="*/ 1 h 547"/>
                    <a:gd name="T44" fmla="*/ 1 w 598"/>
                    <a:gd name="T45" fmla="*/ 1 h 547"/>
                    <a:gd name="T46" fmla="*/ 1 w 598"/>
                    <a:gd name="T47" fmla="*/ 1 h 547"/>
                    <a:gd name="T48" fmla="*/ 1 w 598"/>
                    <a:gd name="T49" fmla="*/ 1 h 547"/>
                    <a:gd name="T50" fmla="*/ 1 w 598"/>
                    <a:gd name="T51" fmla="*/ 1 h 547"/>
                    <a:gd name="T52" fmla="*/ 1 w 598"/>
                    <a:gd name="T53" fmla="*/ 1 h 547"/>
                    <a:gd name="T54" fmla="*/ 1 w 598"/>
                    <a:gd name="T55" fmla="*/ 1 h 547"/>
                    <a:gd name="T56" fmla="*/ 1 w 598"/>
                    <a:gd name="T57" fmla="*/ 1 h 547"/>
                    <a:gd name="T58" fmla="*/ 1 w 598"/>
                    <a:gd name="T59" fmla="*/ 1 h 547"/>
                    <a:gd name="T60" fmla="*/ 1 w 598"/>
                    <a:gd name="T61" fmla="*/ 1 h 547"/>
                    <a:gd name="T62" fmla="*/ 1 w 598"/>
                    <a:gd name="T63" fmla="*/ 1 h 547"/>
                    <a:gd name="T64" fmla="*/ 1 w 598"/>
                    <a:gd name="T65" fmla="*/ 1 h 547"/>
                    <a:gd name="T66" fmla="*/ 1 w 598"/>
                    <a:gd name="T67" fmla="*/ 1 h 547"/>
                    <a:gd name="T68" fmla="*/ 1 w 598"/>
                    <a:gd name="T69" fmla="*/ 1 h 547"/>
                    <a:gd name="T70" fmla="*/ 1 w 598"/>
                    <a:gd name="T71" fmla="*/ 1 h 547"/>
                    <a:gd name="T72" fmla="*/ 1 w 598"/>
                    <a:gd name="T73" fmla="*/ 1 h 547"/>
                    <a:gd name="T74" fmla="*/ 1 w 598"/>
                    <a:gd name="T75" fmla="*/ 1 h 547"/>
                    <a:gd name="T76" fmla="*/ 2 w 598"/>
                    <a:gd name="T77" fmla="*/ 0 h 547"/>
                    <a:gd name="T78" fmla="*/ 0 w 598"/>
                    <a:gd name="T79" fmla="*/ 1 h 54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598"/>
                    <a:gd name="T121" fmla="*/ 0 h 547"/>
                    <a:gd name="T122" fmla="*/ 598 w 598"/>
                    <a:gd name="T123" fmla="*/ 547 h 54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598" h="547">
                      <a:moveTo>
                        <a:pt x="0" y="173"/>
                      </a:moveTo>
                      <a:lnTo>
                        <a:pt x="174" y="547"/>
                      </a:lnTo>
                      <a:lnTo>
                        <a:pt x="177" y="545"/>
                      </a:lnTo>
                      <a:lnTo>
                        <a:pt x="184" y="542"/>
                      </a:lnTo>
                      <a:lnTo>
                        <a:pt x="195" y="536"/>
                      </a:lnTo>
                      <a:lnTo>
                        <a:pt x="206" y="529"/>
                      </a:lnTo>
                      <a:lnTo>
                        <a:pt x="219" y="521"/>
                      </a:lnTo>
                      <a:lnTo>
                        <a:pt x="229" y="516"/>
                      </a:lnTo>
                      <a:lnTo>
                        <a:pt x="237" y="511"/>
                      </a:lnTo>
                      <a:lnTo>
                        <a:pt x="240" y="508"/>
                      </a:lnTo>
                      <a:lnTo>
                        <a:pt x="240" y="503"/>
                      </a:lnTo>
                      <a:lnTo>
                        <a:pt x="240" y="495"/>
                      </a:lnTo>
                      <a:lnTo>
                        <a:pt x="240" y="489"/>
                      </a:lnTo>
                      <a:lnTo>
                        <a:pt x="240" y="486"/>
                      </a:lnTo>
                      <a:lnTo>
                        <a:pt x="297" y="376"/>
                      </a:lnTo>
                      <a:lnTo>
                        <a:pt x="551" y="323"/>
                      </a:lnTo>
                      <a:lnTo>
                        <a:pt x="558" y="252"/>
                      </a:lnTo>
                      <a:lnTo>
                        <a:pt x="93" y="260"/>
                      </a:lnTo>
                      <a:lnTo>
                        <a:pt x="92" y="255"/>
                      </a:lnTo>
                      <a:lnTo>
                        <a:pt x="92" y="245"/>
                      </a:lnTo>
                      <a:lnTo>
                        <a:pt x="97" y="234"/>
                      </a:lnTo>
                      <a:lnTo>
                        <a:pt x="111" y="226"/>
                      </a:lnTo>
                      <a:lnTo>
                        <a:pt x="121" y="224"/>
                      </a:lnTo>
                      <a:lnTo>
                        <a:pt x="137" y="220"/>
                      </a:lnTo>
                      <a:lnTo>
                        <a:pt x="161" y="215"/>
                      </a:lnTo>
                      <a:lnTo>
                        <a:pt x="190" y="210"/>
                      </a:lnTo>
                      <a:lnTo>
                        <a:pt x="222" y="202"/>
                      </a:lnTo>
                      <a:lnTo>
                        <a:pt x="260" y="195"/>
                      </a:lnTo>
                      <a:lnTo>
                        <a:pt x="298" y="187"/>
                      </a:lnTo>
                      <a:lnTo>
                        <a:pt x="339" y="178"/>
                      </a:lnTo>
                      <a:lnTo>
                        <a:pt x="377" y="170"/>
                      </a:lnTo>
                      <a:lnTo>
                        <a:pt x="414" y="163"/>
                      </a:lnTo>
                      <a:lnTo>
                        <a:pt x="450" y="155"/>
                      </a:lnTo>
                      <a:lnTo>
                        <a:pt x="480" y="149"/>
                      </a:lnTo>
                      <a:lnTo>
                        <a:pt x="508" y="144"/>
                      </a:lnTo>
                      <a:lnTo>
                        <a:pt x="527" y="139"/>
                      </a:lnTo>
                      <a:lnTo>
                        <a:pt x="540" y="137"/>
                      </a:lnTo>
                      <a:lnTo>
                        <a:pt x="545" y="136"/>
                      </a:lnTo>
                      <a:lnTo>
                        <a:pt x="598" y="0"/>
                      </a:lnTo>
                      <a:lnTo>
                        <a:pt x="0" y="1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0" name="Freeform 77"/>
                <p:cNvSpPr>
                  <a:spLocks/>
                </p:cNvSpPr>
                <p:nvPr/>
              </p:nvSpPr>
              <p:spPr bwMode="auto">
                <a:xfrm>
                  <a:off x="8730" y="7917"/>
                  <a:ext cx="164" cy="250"/>
                </a:xfrm>
                <a:custGeom>
                  <a:avLst/>
                  <a:gdLst>
                    <a:gd name="T0" fmla="*/ 0 w 298"/>
                    <a:gd name="T1" fmla="*/ 0 h 451"/>
                    <a:gd name="T2" fmla="*/ 1 w 298"/>
                    <a:gd name="T3" fmla="*/ 1 h 451"/>
                    <a:gd name="T4" fmla="*/ 1 w 298"/>
                    <a:gd name="T5" fmla="*/ 1 h 451"/>
                    <a:gd name="T6" fmla="*/ 1 w 298"/>
                    <a:gd name="T7" fmla="*/ 1 h 451"/>
                    <a:gd name="T8" fmla="*/ 0 w 298"/>
                    <a:gd name="T9" fmla="*/ 0 h 4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8"/>
                    <a:gd name="T16" fmla="*/ 0 h 451"/>
                    <a:gd name="T17" fmla="*/ 298 w 298"/>
                    <a:gd name="T18" fmla="*/ 451 h 4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8" h="451">
                      <a:moveTo>
                        <a:pt x="0" y="0"/>
                      </a:moveTo>
                      <a:lnTo>
                        <a:pt x="122" y="343"/>
                      </a:lnTo>
                      <a:lnTo>
                        <a:pt x="298" y="451"/>
                      </a:lnTo>
                      <a:lnTo>
                        <a:pt x="124" y="4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1" name="Freeform 78"/>
                <p:cNvSpPr>
                  <a:spLocks/>
                </p:cNvSpPr>
                <p:nvPr/>
              </p:nvSpPr>
              <p:spPr bwMode="auto">
                <a:xfrm>
                  <a:off x="8797" y="8258"/>
                  <a:ext cx="518" cy="564"/>
                </a:xfrm>
                <a:custGeom>
                  <a:avLst/>
                  <a:gdLst>
                    <a:gd name="T0" fmla="*/ 1 w 937"/>
                    <a:gd name="T1" fmla="*/ 2 h 1023"/>
                    <a:gd name="T2" fmla="*/ 1 w 937"/>
                    <a:gd name="T3" fmla="*/ 2 h 1023"/>
                    <a:gd name="T4" fmla="*/ 1 w 937"/>
                    <a:gd name="T5" fmla="*/ 2 h 1023"/>
                    <a:gd name="T6" fmla="*/ 1 w 937"/>
                    <a:gd name="T7" fmla="*/ 2 h 1023"/>
                    <a:gd name="T8" fmla="*/ 1 w 937"/>
                    <a:gd name="T9" fmla="*/ 2 h 1023"/>
                    <a:gd name="T10" fmla="*/ 1 w 937"/>
                    <a:gd name="T11" fmla="*/ 2 h 1023"/>
                    <a:gd name="T12" fmla="*/ 1 w 937"/>
                    <a:gd name="T13" fmla="*/ 2 h 1023"/>
                    <a:gd name="T14" fmla="*/ 1 w 937"/>
                    <a:gd name="T15" fmla="*/ 2 h 1023"/>
                    <a:gd name="T16" fmla="*/ 1 w 937"/>
                    <a:gd name="T17" fmla="*/ 2 h 1023"/>
                    <a:gd name="T18" fmla="*/ 1 w 937"/>
                    <a:gd name="T19" fmla="*/ 2 h 1023"/>
                    <a:gd name="T20" fmla="*/ 1 w 937"/>
                    <a:gd name="T21" fmla="*/ 2 h 1023"/>
                    <a:gd name="T22" fmla="*/ 1 w 937"/>
                    <a:gd name="T23" fmla="*/ 2 h 1023"/>
                    <a:gd name="T24" fmla="*/ 1 w 937"/>
                    <a:gd name="T25" fmla="*/ 2 h 1023"/>
                    <a:gd name="T26" fmla="*/ 1 w 937"/>
                    <a:gd name="T27" fmla="*/ 2 h 1023"/>
                    <a:gd name="T28" fmla="*/ 2 w 937"/>
                    <a:gd name="T29" fmla="*/ 2 h 1023"/>
                    <a:gd name="T30" fmla="*/ 2 w 937"/>
                    <a:gd name="T31" fmla="*/ 2 h 1023"/>
                    <a:gd name="T32" fmla="*/ 2 w 937"/>
                    <a:gd name="T33" fmla="*/ 1 h 1023"/>
                    <a:gd name="T34" fmla="*/ 2 w 937"/>
                    <a:gd name="T35" fmla="*/ 1 h 1023"/>
                    <a:gd name="T36" fmla="*/ 2 w 937"/>
                    <a:gd name="T37" fmla="*/ 1 h 1023"/>
                    <a:gd name="T38" fmla="*/ 2 w 937"/>
                    <a:gd name="T39" fmla="*/ 1 h 1023"/>
                    <a:gd name="T40" fmla="*/ 2 w 937"/>
                    <a:gd name="T41" fmla="*/ 1 h 1023"/>
                    <a:gd name="T42" fmla="*/ 2 w 937"/>
                    <a:gd name="T43" fmla="*/ 1 h 1023"/>
                    <a:gd name="T44" fmla="*/ 2 w 937"/>
                    <a:gd name="T45" fmla="*/ 1 h 1023"/>
                    <a:gd name="T46" fmla="*/ 2 w 937"/>
                    <a:gd name="T47" fmla="*/ 1 h 1023"/>
                    <a:gd name="T48" fmla="*/ 2 w 937"/>
                    <a:gd name="T49" fmla="*/ 1 h 1023"/>
                    <a:gd name="T50" fmla="*/ 2 w 937"/>
                    <a:gd name="T51" fmla="*/ 1 h 1023"/>
                    <a:gd name="T52" fmla="*/ 2 w 937"/>
                    <a:gd name="T53" fmla="*/ 1 h 1023"/>
                    <a:gd name="T54" fmla="*/ 2 w 937"/>
                    <a:gd name="T55" fmla="*/ 1 h 1023"/>
                    <a:gd name="T56" fmla="*/ 2 w 937"/>
                    <a:gd name="T57" fmla="*/ 1 h 1023"/>
                    <a:gd name="T58" fmla="*/ 2 w 937"/>
                    <a:gd name="T59" fmla="*/ 1 h 1023"/>
                    <a:gd name="T60" fmla="*/ 2 w 937"/>
                    <a:gd name="T61" fmla="*/ 1 h 1023"/>
                    <a:gd name="T62" fmla="*/ 2 w 937"/>
                    <a:gd name="T63" fmla="*/ 1 h 1023"/>
                    <a:gd name="T64" fmla="*/ 2 w 937"/>
                    <a:gd name="T65" fmla="*/ 1 h 1023"/>
                    <a:gd name="T66" fmla="*/ 2 w 937"/>
                    <a:gd name="T67" fmla="*/ 1 h 1023"/>
                    <a:gd name="T68" fmla="*/ 2 w 937"/>
                    <a:gd name="T69" fmla="*/ 1 h 1023"/>
                    <a:gd name="T70" fmla="*/ 2 w 937"/>
                    <a:gd name="T71" fmla="*/ 1 h 1023"/>
                    <a:gd name="T72" fmla="*/ 2 w 937"/>
                    <a:gd name="T73" fmla="*/ 1 h 1023"/>
                    <a:gd name="T74" fmla="*/ 2 w 937"/>
                    <a:gd name="T75" fmla="*/ 1 h 1023"/>
                    <a:gd name="T76" fmla="*/ 2 w 937"/>
                    <a:gd name="T77" fmla="*/ 1 h 1023"/>
                    <a:gd name="T78" fmla="*/ 2 w 937"/>
                    <a:gd name="T79" fmla="*/ 0 h 1023"/>
                    <a:gd name="T80" fmla="*/ 1 w 937"/>
                    <a:gd name="T81" fmla="*/ 1 h 1023"/>
                    <a:gd name="T82" fmla="*/ 1 w 937"/>
                    <a:gd name="T83" fmla="*/ 1 h 1023"/>
                    <a:gd name="T84" fmla="*/ 1 w 937"/>
                    <a:gd name="T85" fmla="*/ 1 h 1023"/>
                    <a:gd name="T86" fmla="*/ 1 w 937"/>
                    <a:gd name="T87" fmla="*/ 1 h 1023"/>
                    <a:gd name="T88" fmla="*/ 1 w 937"/>
                    <a:gd name="T89" fmla="*/ 1 h 1023"/>
                    <a:gd name="T90" fmla="*/ 1 w 937"/>
                    <a:gd name="T91" fmla="*/ 1 h 1023"/>
                    <a:gd name="T92" fmla="*/ 1 w 937"/>
                    <a:gd name="T93" fmla="*/ 2 h 1023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937"/>
                    <a:gd name="T142" fmla="*/ 0 h 1023"/>
                    <a:gd name="T143" fmla="*/ 937 w 937"/>
                    <a:gd name="T144" fmla="*/ 1023 h 1023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937" h="1023">
                      <a:moveTo>
                        <a:pt x="0" y="904"/>
                      </a:moveTo>
                      <a:lnTo>
                        <a:pt x="8" y="907"/>
                      </a:lnTo>
                      <a:lnTo>
                        <a:pt x="31" y="913"/>
                      </a:lnTo>
                      <a:lnTo>
                        <a:pt x="63" y="925"/>
                      </a:lnTo>
                      <a:lnTo>
                        <a:pt x="100" y="941"/>
                      </a:lnTo>
                      <a:lnTo>
                        <a:pt x="139" y="958"/>
                      </a:lnTo>
                      <a:lnTo>
                        <a:pt x="174" y="978"/>
                      </a:lnTo>
                      <a:lnTo>
                        <a:pt x="203" y="1000"/>
                      </a:lnTo>
                      <a:lnTo>
                        <a:pt x="219" y="1023"/>
                      </a:lnTo>
                      <a:lnTo>
                        <a:pt x="431" y="868"/>
                      </a:lnTo>
                      <a:lnTo>
                        <a:pt x="429" y="863"/>
                      </a:lnTo>
                      <a:lnTo>
                        <a:pt x="424" y="852"/>
                      </a:lnTo>
                      <a:lnTo>
                        <a:pt x="416" y="834"/>
                      </a:lnTo>
                      <a:lnTo>
                        <a:pt x="406" y="813"/>
                      </a:lnTo>
                      <a:lnTo>
                        <a:pt x="394" y="792"/>
                      </a:lnTo>
                      <a:lnTo>
                        <a:pt x="377" y="771"/>
                      </a:lnTo>
                      <a:lnTo>
                        <a:pt x="360" y="754"/>
                      </a:lnTo>
                      <a:lnTo>
                        <a:pt x="340" y="742"/>
                      </a:lnTo>
                      <a:lnTo>
                        <a:pt x="339" y="739"/>
                      </a:lnTo>
                      <a:lnTo>
                        <a:pt x="337" y="731"/>
                      </a:lnTo>
                      <a:lnTo>
                        <a:pt x="340" y="720"/>
                      </a:lnTo>
                      <a:lnTo>
                        <a:pt x="352" y="710"/>
                      </a:lnTo>
                      <a:lnTo>
                        <a:pt x="368" y="705"/>
                      </a:lnTo>
                      <a:lnTo>
                        <a:pt x="394" y="697"/>
                      </a:lnTo>
                      <a:lnTo>
                        <a:pt x="427" y="687"/>
                      </a:lnTo>
                      <a:lnTo>
                        <a:pt x="463" y="676"/>
                      </a:lnTo>
                      <a:lnTo>
                        <a:pt x="498" y="665"/>
                      </a:lnTo>
                      <a:lnTo>
                        <a:pt x="527" y="652"/>
                      </a:lnTo>
                      <a:lnTo>
                        <a:pt x="550" y="637"/>
                      </a:lnTo>
                      <a:lnTo>
                        <a:pt x="560" y="625"/>
                      </a:lnTo>
                      <a:lnTo>
                        <a:pt x="577" y="639"/>
                      </a:lnTo>
                      <a:lnTo>
                        <a:pt x="581" y="807"/>
                      </a:lnTo>
                      <a:lnTo>
                        <a:pt x="732" y="665"/>
                      </a:lnTo>
                      <a:lnTo>
                        <a:pt x="650" y="310"/>
                      </a:lnTo>
                      <a:lnTo>
                        <a:pt x="652" y="310"/>
                      </a:lnTo>
                      <a:lnTo>
                        <a:pt x="656" y="308"/>
                      </a:lnTo>
                      <a:lnTo>
                        <a:pt x="661" y="307"/>
                      </a:lnTo>
                      <a:lnTo>
                        <a:pt x="669" y="304"/>
                      </a:lnTo>
                      <a:lnTo>
                        <a:pt x="677" y="302"/>
                      </a:lnTo>
                      <a:lnTo>
                        <a:pt x="685" y="300"/>
                      </a:lnTo>
                      <a:lnTo>
                        <a:pt x="694" y="299"/>
                      </a:lnTo>
                      <a:lnTo>
                        <a:pt x="700" y="299"/>
                      </a:lnTo>
                      <a:lnTo>
                        <a:pt x="710" y="299"/>
                      </a:lnTo>
                      <a:lnTo>
                        <a:pt x="727" y="297"/>
                      </a:lnTo>
                      <a:lnTo>
                        <a:pt x="750" y="294"/>
                      </a:lnTo>
                      <a:lnTo>
                        <a:pt x="774" y="291"/>
                      </a:lnTo>
                      <a:lnTo>
                        <a:pt x="798" y="289"/>
                      </a:lnTo>
                      <a:lnTo>
                        <a:pt x="819" y="286"/>
                      </a:lnTo>
                      <a:lnTo>
                        <a:pt x="834" y="284"/>
                      </a:lnTo>
                      <a:lnTo>
                        <a:pt x="839" y="284"/>
                      </a:lnTo>
                      <a:lnTo>
                        <a:pt x="842" y="283"/>
                      </a:lnTo>
                      <a:lnTo>
                        <a:pt x="848" y="278"/>
                      </a:lnTo>
                      <a:lnTo>
                        <a:pt x="858" y="271"/>
                      </a:lnTo>
                      <a:lnTo>
                        <a:pt x="871" y="265"/>
                      </a:lnTo>
                      <a:lnTo>
                        <a:pt x="884" y="257"/>
                      </a:lnTo>
                      <a:lnTo>
                        <a:pt x="895" y="249"/>
                      </a:lnTo>
                      <a:lnTo>
                        <a:pt x="905" y="244"/>
                      </a:lnTo>
                      <a:lnTo>
                        <a:pt x="911" y="241"/>
                      </a:lnTo>
                      <a:lnTo>
                        <a:pt x="921" y="236"/>
                      </a:lnTo>
                      <a:lnTo>
                        <a:pt x="931" y="229"/>
                      </a:lnTo>
                      <a:lnTo>
                        <a:pt x="937" y="221"/>
                      </a:lnTo>
                      <a:lnTo>
                        <a:pt x="935" y="213"/>
                      </a:lnTo>
                      <a:lnTo>
                        <a:pt x="923" y="210"/>
                      </a:lnTo>
                      <a:lnTo>
                        <a:pt x="897" y="208"/>
                      </a:lnTo>
                      <a:lnTo>
                        <a:pt x="863" y="207"/>
                      </a:lnTo>
                      <a:lnTo>
                        <a:pt x="823" y="207"/>
                      </a:lnTo>
                      <a:lnTo>
                        <a:pt x="784" y="207"/>
                      </a:lnTo>
                      <a:lnTo>
                        <a:pt x="750" y="207"/>
                      </a:lnTo>
                      <a:lnTo>
                        <a:pt x="727" y="208"/>
                      </a:lnTo>
                      <a:lnTo>
                        <a:pt x="718" y="208"/>
                      </a:lnTo>
                      <a:lnTo>
                        <a:pt x="668" y="116"/>
                      </a:lnTo>
                      <a:lnTo>
                        <a:pt x="677" y="113"/>
                      </a:lnTo>
                      <a:lnTo>
                        <a:pt x="702" y="105"/>
                      </a:lnTo>
                      <a:lnTo>
                        <a:pt x="739" y="96"/>
                      </a:lnTo>
                      <a:lnTo>
                        <a:pt x="781" y="83"/>
                      </a:lnTo>
                      <a:lnTo>
                        <a:pt x="826" y="71"/>
                      </a:lnTo>
                      <a:lnTo>
                        <a:pt x="866" y="63"/>
                      </a:lnTo>
                      <a:lnTo>
                        <a:pt x="900" y="58"/>
                      </a:lnTo>
                      <a:lnTo>
                        <a:pt x="921" y="58"/>
                      </a:lnTo>
                      <a:lnTo>
                        <a:pt x="821" y="0"/>
                      </a:lnTo>
                      <a:lnTo>
                        <a:pt x="613" y="20"/>
                      </a:lnTo>
                      <a:lnTo>
                        <a:pt x="502" y="141"/>
                      </a:lnTo>
                      <a:lnTo>
                        <a:pt x="497" y="141"/>
                      </a:lnTo>
                      <a:lnTo>
                        <a:pt x="489" y="144"/>
                      </a:lnTo>
                      <a:lnTo>
                        <a:pt x="479" y="149"/>
                      </a:lnTo>
                      <a:lnTo>
                        <a:pt x="474" y="162"/>
                      </a:lnTo>
                      <a:lnTo>
                        <a:pt x="476" y="184"/>
                      </a:lnTo>
                      <a:lnTo>
                        <a:pt x="479" y="212"/>
                      </a:lnTo>
                      <a:lnTo>
                        <a:pt x="482" y="236"/>
                      </a:lnTo>
                      <a:lnTo>
                        <a:pt x="484" y="246"/>
                      </a:lnTo>
                      <a:lnTo>
                        <a:pt x="392" y="475"/>
                      </a:lnTo>
                      <a:lnTo>
                        <a:pt x="337" y="504"/>
                      </a:lnTo>
                      <a:lnTo>
                        <a:pt x="219" y="742"/>
                      </a:lnTo>
                      <a:lnTo>
                        <a:pt x="173" y="750"/>
                      </a:lnTo>
                      <a:lnTo>
                        <a:pt x="0" y="9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2" name="Freeform 79"/>
                <p:cNvSpPr>
                  <a:spLocks/>
                </p:cNvSpPr>
                <p:nvPr/>
              </p:nvSpPr>
              <p:spPr bwMode="auto">
                <a:xfrm>
                  <a:off x="8252" y="8774"/>
                  <a:ext cx="652" cy="417"/>
                </a:xfrm>
                <a:custGeom>
                  <a:avLst/>
                  <a:gdLst>
                    <a:gd name="T0" fmla="*/ 2 w 1182"/>
                    <a:gd name="T1" fmla="*/ 1 h 756"/>
                    <a:gd name="T2" fmla="*/ 2 w 1182"/>
                    <a:gd name="T3" fmla="*/ 1 h 756"/>
                    <a:gd name="T4" fmla="*/ 2 w 1182"/>
                    <a:gd name="T5" fmla="*/ 0 h 756"/>
                    <a:gd name="T6" fmla="*/ 2 w 1182"/>
                    <a:gd name="T7" fmla="*/ 1 h 756"/>
                    <a:gd name="T8" fmla="*/ 3 w 1182"/>
                    <a:gd name="T9" fmla="*/ 1 h 756"/>
                    <a:gd name="T10" fmla="*/ 3 w 1182"/>
                    <a:gd name="T11" fmla="*/ 1 h 756"/>
                    <a:gd name="T12" fmla="*/ 3 w 1182"/>
                    <a:gd name="T13" fmla="*/ 1 h 756"/>
                    <a:gd name="T14" fmla="*/ 3 w 1182"/>
                    <a:gd name="T15" fmla="*/ 1 h 756"/>
                    <a:gd name="T16" fmla="*/ 3 w 1182"/>
                    <a:gd name="T17" fmla="*/ 1 h 756"/>
                    <a:gd name="T18" fmla="*/ 3 w 1182"/>
                    <a:gd name="T19" fmla="*/ 1 h 756"/>
                    <a:gd name="T20" fmla="*/ 3 w 1182"/>
                    <a:gd name="T21" fmla="*/ 1 h 756"/>
                    <a:gd name="T22" fmla="*/ 2 w 1182"/>
                    <a:gd name="T23" fmla="*/ 1 h 756"/>
                    <a:gd name="T24" fmla="*/ 2 w 1182"/>
                    <a:gd name="T25" fmla="*/ 1 h 756"/>
                    <a:gd name="T26" fmla="*/ 2 w 1182"/>
                    <a:gd name="T27" fmla="*/ 1 h 756"/>
                    <a:gd name="T28" fmla="*/ 2 w 1182"/>
                    <a:gd name="T29" fmla="*/ 1 h 756"/>
                    <a:gd name="T30" fmla="*/ 2 w 1182"/>
                    <a:gd name="T31" fmla="*/ 1 h 756"/>
                    <a:gd name="T32" fmla="*/ 2 w 1182"/>
                    <a:gd name="T33" fmla="*/ 1 h 756"/>
                    <a:gd name="T34" fmla="*/ 2 w 1182"/>
                    <a:gd name="T35" fmla="*/ 2 h 756"/>
                    <a:gd name="T36" fmla="*/ 1 w 1182"/>
                    <a:gd name="T37" fmla="*/ 2 h 756"/>
                    <a:gd name="T38" fmla="*/ 1 w 1182"/>
                    <a:gd name="T39" fmla="*/ 2 h 756"/>
                    <a:gd name="T40" fmla="*/ 2 w 1182"/>
                    <a:gd name="T41" fmla="*/ 1 h 756"/>
                    <a:gd name="T42" fmla="*/ 2 w 1182"/>
                    <a:gd name="T43" fmla="*/ 1 h 756"/>
                    <a:gd name="T44" fmla="*/ 1 w 1182"/>
                    <a:gd name="T45" fmla="*/ 1 h 756"/>
                    <a:gd name="T46" fmla="*/ 1 w 1182"/>
                    <a:gd name="T47" fmla="*/ 1 h 756"/>
                    <a:gd name="T48" fmla="*/ 1 w 1182"/>
                    <a:gd name="T49" fmla="*/ 2 h 756"/>
                    <a:gd name="T50" fmla="*/ 1 w 1182"/>
                    <a:gd name="T51" fmla="*/ 2 h 756"/>
                    <a:gd name="T52" fmla="*/ 1 w 1182"/>
                    <a:gd name="T53" fmla="*/ 2 h 756"/>
                    <a:gd name="T54" fmla="*/ 1 w 1182"/>
                    <a:gd name="T55" fmla="*/ 1 h 756"/>
                    <a:gd name="T56" fmla="*/ 1 w 1182"/>
                    <a:gd name="T57" fmla="*/ 1 h 756"/>
                    <a:gd name="T58" fmla="*/ 1 w 1182"/>
                    <a:gd name="T59" fmla="*/ 1 h 756"/>
                    <a:gd name="T60" fmla="*/ 1 w 1182"/>
                    <a:gd name="T61" fmla="*/ 1 h 756"/>
                    <a:gd name="T62" fmla="*/ 1 w 1182"/>
                    <a:gd name="T63" fmla="*/ 1 h 756"/>
                    <a:gd name="T64" fmla="*/ 1 w 1182"/>
                    <a:gd name="T65" fmla="*/ 1 h 756"/>
                    <a:gd name="T66" fmla="*/ 1 w 1182"/>
                    <a:gd name="T67" fmla="*/ 1 h 756"/>
                    <a:gd name="T68" fmla="*/ 1 w 1182"/>
                    <a:gd name="T69" fmla="*/ 1 h 756"/>
                    <a:gd name="T70" fmla="*/ 1 w 1182"/>
                    <a:gd name="T71" fmla="*/ 2 h 756"/>
                    <a:gd name="T72" fmla="*/ 1 w 1182"/>
                    <a:gd name="T73" fmla="*/ 2 h 756"/>
                    <a:gd name="T74" fmla="*/ 1 w 1182"/>
                    <a:gd name="T75" fmla="*/ 2 h 756"/>
                    <a:gd name="T76" fmla="*/ 1 w 1182"/>
                    <a:gd name="T77" fmla="*/ 1 h 756"/>
                    <a:gd name="T78" fmla="*/ 1 w 1182"/>
                    <a:gd name="T79" fmla="*/ 1 h 756"/>
                    <a:gd name="T80" fmla="*/ 1 w 1182"/>
                    <a:gd name="T81" fmla="*/ 1 h 756"/>
                    <a:gd name="T82" fmla="*/ 1 w 1182"/>
                    <a:gd name="T83" fmla="*/ 1 h 756"/>
                    <a:gd name="T84" fmla="*/ 1 w 1182"/>
                    <a:gd name="T85" fmla="*/ 1 h 756"/>
                    <a:gd name="T86" fmla="*/ 1 w 1182"/>
                    <a:gd name="T87" fmla="*/ 1 h 756"/>
                    <a:gd name="T88" fmla="*/ 1 w 1182"/>
                    <a:gd name="T89" fmla="*/ 1 h 756"/>
                    <a:gd name="T90" fmla="*/ 1 w 1182"/>
                    <a:gd name="T91" fmla="*/ 1 h 756"/>
                    <a:gd name="T92" fmla="*/ 1 w 1182"/>
                    <a:gd name="T93" fmla="*/ 1 h 756"/>
                    <a:gd name="T94" fmla="*/ 1 w 1182"/>
                    <a:gd name="T95" fmla="*/ 1 h 756"/>
                    <a:gd name="T96" fmla="*/ 1 w 1182"/>
                    <a:gd name="T97" fmla="*/ 1 h 756"/>
                    <a:gd name="T98" fmla="*/ 1 w 1182"/>
                    <a:gd name="T99" fmla="*/ 1 h 756"/>
                    <a:gd name="T100" fmla="*/ 1 w 1182"/>
                    <a:gd name="T101" fmla="*/ 1 h 756"/>
                    <a:gd name="T102" fmla="*/ 1 w 1182"/>
                    <a:gd name="T103" fmla="*/ 1 h 756"/>
                    <a:gd name="T104" fmla="*/ 1 w 1182"/>
                    <a:gd name="T105" fmla="*/ 1 h 756"/>
                    <a:gd name="T106" fmla="*/ 1 w 1182"/>
                    <a:gd name="T107" fmla="*/ 1 h 756"/>
                    <a:gd name="T108" fmla="*/ 1 w 1182"/>
                    <a:gd name="T109" fmla="*/ 1 h 756"/>
                    <a:gd name="T110" fmla="*/ 1 w 1182"/>
                    <a:gd name="T111" fmla="*/ 1 h 756"/>
                    <a:gd name="T112" fmla="*/ 1 w 1182"/>
                    <a:gd name="T113" fmla="*/ 1 h 756"/>
                    <a:gd name="T114" fmla="*/ 2 w 1182"/>
                    <a:gd name="T115" fmla="*/ 1 h 756"/>
                    <a:gd name="T116" fmla="*/ 2 w 1182"/>
                    <a:gd name="T117" fmla="*/ 1 h 756"/>
                    <a:gd name="T118" fmla="*/ 2 w 1182"/>
                    <a:gd name="T119" fmla="*/ 1 h 756"/>
                    <a:gd name="T120" fmla="*/ 2 w 1182"/>
                    <a:gd name="T121" fmla="*/ 1 h 75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182"/>
                    <a:gd name="T184" fmla="*/ 0 h 756"/>
                    <a:gd name="T185" fmla="*/ 1182 w 1182"/>
                    <a:gd name="T186" fmla="*/ 756 h 75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182" h="756">
                      <a:moveTo>
                        <a:pt x="859" y="72"/>
                      </a:moveTo>
                      <a:lnTo>
                        <a:pt x="864" y="69"/>
                      </a:lnTo>
                      <a:lnTo>
                        <a:pt x="874" y="61"/>
                      </a:lnTo>
                      <a:lnTo>
                        <a:pt x="890" y="50"/>
                      </a:lnTo>
                      <a:lnTo>
                        <a:pt x="908" y="35"/>
                      </a:lnTo>
                      <a:lnTo>
                        <a:pt x="927" y="22"/>
                      </a:lnTo>
                      <a:lnTo>
                        <a:pt x="945" y="11"/>
                      </a:lnTo>
                      <a:lnTo>
                        <a:pt x="959" y="3"/>
                      </a:lnTo>
                      <a:lnTo>
                        <a:pt x="967" y="0"/>
                      </a:lnTo>
                      <a:lnTo>
                        <a:pt x="972" y="1"/>
                      </a:lnTo>
                      <a:lnTo>
                        <a:pt x="985" y="8"/>
                      </a:lnTo>
                      <a:lnTo>
                        <a:pt x="998" y="18"/>
                      </a:lnTo>
                      <a:lnTo>
                        <a:pt x="1006" y="29"/>
                      </a:lnTo>
                      <a:lnTo>
                        <a:pt x="1011" y="29"/>
                      </a:lnTo>
                      <a:lnTo>
                        <a:pt x="1022" y="32"/>
                      </a:lnTo>
                      <a:lnTo>
                        <a:pt x="1041" y="35"/>
                      </a:lnTo>
                      <a:lnTo>
                        <a:pt x="1062" y="40"/>
                      </a:lnTo>
                      <a:lnTo>
                        <a:pt x="1085" y="47"/>
                      </a:lnTo>
                      <a:lnTo>
                        <a:pt x="1107" y="55"/>
                      </a:lnTo>
                      <a:lnTo>
                        <a:pt x="1128" y="64"/>
                      </a:lnTo>
                      <a:lnTo>
                        <a:pt x="1143" y="76"/>
                      </a:lnTo>
                      <a:lnTo>
                        <a:pt x="1182" y="134"/>
                      </a:lnTo>
                      <a:lnTo>
                        <a:pt x="1182" y="166"/>
                      </a:lnTo>
                      <a:lnTo>
                        <a:pt x="1164" y="176"/>
                      </a:lnTo>
                      <a:lnTo>
                        <a:pt x="1096" y="237"/>
                      </a:lnTo>
                      <a:lnTo>
                        <a:pt x="1091" y="235"/>
                      </a:lnTo>
                      <a:lnTo>
                        <a:pt x="1082" y="234"/>
                      </a:lnTo>
                      <a:lnTo>
                        <a:pt x="1069" y="234"/>
                      </a:lnTo>
                      <a:lnTo>
                        <a:pt x="1061" y="240"/>
                      </a:lnTo>
                      <a:lnTo>
                        <a:pt x="1057" y="255"/>
                      </a:lnTo>
                      <a:lnTo>
                        <a:pt x="1053" y="272"/>
                      </a:lnTo>
                      <a:lnTo>
                        <a:pt x="1043" y="289"/>
                      </a:lnTo>
                      <a:lnTo>
                        <a:pt x="1020" y="295"/>
                      </a:lnTo>
                      <a:lnTo>
                        <a:pt x="1004" y="295"/>
                      </a:lnTo>
                      <a:lnTo>
                        <a:pt x="988" y="295"/>
                      </a:lnTo>
                      <a:lnTo>
                        <a:pt x="970" y="293"/>
                      </a:lnTo>
                      <a:lnTo>
                        <a:pt x="953" y="293"/>
                      </a:lnTo>
                      <a:lnTo>
                        <a:pt x="937" y="293"/>
                      </a:lnTo>
                      <a:lnTo>
                        <a:pt x="922" y="295"/>
                      </a:lnTo>
                      <a:lnTo>
                        <a:pt x="909" y="295"/>
                      </a:lnTo>
                      <a:lnTo>
                        <a:pt x="899" y="298"/>
                      </a:lnTo>
                      <a:lnTo>
                        <a:pt x="885" y="303"/>
                      </a:lnTo>
                      <a:lnTo>
                        <a:pt x="862" y="311"/>
                      </a:lnTo>
                      <a:lnTo>
                        <a:pt x="835" y="321"/>
                      </a:lnTo>
                      <a:lnTo>
                        <a:pt x="804" y="332"/>
                      </a:lnTo>
                      <a:lnTo>
                        <a:pt x="775" y="343"/>
                      </a:lnTo>
                      <a:lnTo>
                        <a:pt x="751" y="353"/>
                      </a:lnTo>
                      <a:lnTo>
                        <a:pt x="733" y="360"/>
                      </a:lnTo>
                      <a:lnTo>
                        <a:pt x="727" y="363"/>
                      </a:lnTo>
                      <a:lnTo>
                        <a:pt x="659" y="516"/>
                      </a:lnTo>
                      <a:lnTo>
                        <a:pt x="648" y="524"/>
                      </a:lnTo>
                      <a:lnTo>
                        <a:pt x="583" y="671"/>
                      </a:lnTo>
                      <a:lnTo>
                        <a:pt x="579" y="672"/>
                      </a:lnTo>
                      <a:lnTo>
                        <a:pt x="569" y="676"/>
                      </a:lnTo>
                      <a:lnTo>
                        <a:pt x="559" y="676"/>
                      </a:lnTo>
                      <a:lnTo>
                        <a:pt x="554" y="671"/>
                      </a:lnTo>
                      <a:lnTo>
                        <a:pt x="553" y="650"/>
                      </a:lnTo>
                      <a:lnTo>
                        <a:pt x="551" y="616"/>
                      </a:lnTo>
                      <a:lnTo>
                        <a:pt x="550" y="585"/>
                      </a:lnTo>
                      <a:lnTo>
                        <a:pt x="548" y="571"/>
                      </a:lnTo>
                      <a:lnTo>
                        <a:pt x="601" y="410"/>
                      </a:lnTo>
                      <a:lnTo>
                        <a:pt x="604" y="408"/>
                      </a:lnTo>
                      <a:lnTo>
                        <a:pt x="611" y="403"/>
                      </a:lnTo>
                      <a:lnTo>
                        <a:pt x="614" y="397"/>
                      </a:lnTo>
                      <a:lnTo>
                        <a:pt x="609" y="392"/>
                      </a:lnTo>
                      <a:lnTo>
                        <a:pt x="596" y="395"/>
                      </a:lnTo>
                      <a:lnTo>
                        <a:pt x="572" y="408"/>
                      </a:lnTo>
                      <a:lnTo>
                        <a:pt x="541" y="427"/>
                      </a:lnTo>
                      <a:lnTo>
                        <a:pt x="508" y="450"/>
                      </a:lnTo>
                      <a:lnTo>
                        <a:pt x="474" y="472"/>
                      </a:lnTo>
                      <a:lnTo>
                        <a:pt x="443" y="493"/>
                      </a:lnTo>
                      <a:lnTo>
                        <a:pt x="424" y="508"/>
                      </a:lnTo>
                      <a:lnTo>
                        <a:pt x="416" y="513"/>
                      </a:lnTo>
                      <a:lnTo>
                        <a:pt x="390" y="535"/>
                      </a:lnTo>
                      <a:lnTo>
                        <a:pt x="304" y="724"/>
                      </a:lnTo>
                      <a:lnTo>
                        <a:pt x="237" y="756"/>
                      </a:lnTo>
                      <a:lnTo>
                        <a:pt x="211" y="739"/>
                      </a:lnTo>
                      <a:lnTo>
                        <a:pt x="216" y="726"/>
                      </a:lnTo>
                      <a:lnTo>
                        <a:pt x="229" y="695"/>
                      </a:lnTo>
                      <a:lnTo>
                        <a:pt x="248" y="648"/>
                      </a:lnTo>
                      <a:lnTo>
                        <a:pt x="271" y="597"/>
                      </a:lnTo>
                      <a:lnTo>
                        <a:pt x="293" y="543"/>
                      </a:lnTo>
                      <a:lnTo>
                        <a:pt x="316" y="495"/>
                      </a:lnTo>
                      <a:lnTo>
                        <a:pt x="332" y="461"/>
                      </a:lnTo>
                      <a:lnTo>
                        <a:pt x="343" y="445"/>
                      </a:lnTo>
                      <a:lnTo>
                        <a:pt x="354" y="437"/>
                      </a:lnTo>
                      <a:lnTo>
                        <a:pt x="372" y="422"/>
                      </a:lnTo>
                      <a:lnTo>
                        <a:pt x="395" y="405"/>
                      </a:lnTo>
                      <a:lnTo>
                        <a:pt x="419" y="385"/>
                      </a:lnTo>
                      <a:lnTo>
                        <a:pt x="441" y="366"/>
                      </a:lnTo>
                      <a:lnTo>
                        <a:pt x="461" y="350"/>
                      </a:lnTo>
                      <a:lnTo>
                        <a:pt x="475" y="339"/>
                      </a:lnTo>
                      <a:lnTo>
                        <a:pt x="480" y="334"/>
                      </a:lnTo>
                      <a:lnTo>
                        <a:pt x="477" y="331"/>
                      </a:lnTo>
                      <a:lnTo>
                        <a:pt x="471" y="324"/>
                      </a:lnTo>
                      <a:lnTo>
                        <a:pt x="461" y="318"/>
                      </a:lnTo>
                      <a:lnTo>
                        <a:pt x="448" y="316"/>
                      </a:lnTo>
                      <a:lnTo>
                        <a:pt x="433" y="322"/>
                      </a:lnTo>
                      <a:lnTo>
                        <a:pt x="408" y="337"/>
                      </a:lnTo>
                      <a:lnTo>
                        <a:pt x="374" y="358"/>
                      </a:lnTo>
                      <a:lnTo>
                        <a:pt x="335" y="381"/>
                      </a:lnTo>
                      <a:lnTo>
                        <a:pt x="300" y="403"/>
                      </a:lnTo>
                      <a:lnTo>
                        <a:pt x="267" y="422"/>
                      </a:lnTo>
                      <a:lnTo>
                        <a:pt x="245" y="437"/>
                      </a:lnTo>
                      <a:lnTo>
                        <a:pt x="237" y="442"/>
                      </a:lnTo>
                      <a:lnTo>
                        <a:pt x="104" y="621"/>
                      </a:lnTo>
                      <a:lnTo>
                        <a:pt x="101" y="621"/>
                      </a:lnTo>
                      <a:lnTo>
                        <a:pt x="95" y="622"/>
                      </a:lnTo>
                      <a:lnTo>
                        <a:pt x="85" y="624"/>
                      </a:lnTo>
                      <a:lnTo>
                        <a:pt x="74" y="624"/>
                      </a:lnTo>
                      <a:lnTo>
                        <a:pt x="63" y="624"/>
                      </a:lnTo>
                      <a:lnTo>
                        <a:pt x="54" y="622"/>
                      </a:lnTo>
                      <a:lnTo>
                        <a:pt x="50" y="619"/>
                      </a:lnTo>
                      <a:lnTo>
                        <a:pt x="51" y="613"/>
                      </a:lnTo>
                      <a:lnTo>
                        <a:pt x="61" y="598"/>
                      </a:lnTo>
                      <a:lnTo>
                        <a:pt x="77" y="569"/>
                      </a:lnTo>
                      <a:lnTo>
                        <a:pt x="98" y="532"/>
                      </a:lnTo>
                      <a:lnTo>
                        <a:pt x="124" y="489"/>
                      </a:lnTo>
                      <a:lnTo>
                        <a:pt x="150" y="447"/>
                      </a:lnTo>
                      <a:lnTo>
                        <a:pt x="172" y="410"/>
                      </a:lnTo>
                      <a:lnTo>
                        <a:pt x="192" y="381"/>
                      </a:lnTo>
                      <a:lnTo>
                        <a:pt x="204" y="366"/>
                      </a:lnTo>
                      <a:lnTo>
                        <a:pt x="219" y="355"/>
                      </a:lnTo>
                      <a:lnTo>
                        <a:pt x="242" y="339"/>
                      </a:lnTo>
                      <a:lnTo>
                        <a:pt x="272" y="318"/>
                      </a:lnTo>
                      <a:lnTo>
                        <a:pt x="304" y="297"/>
                      </a:lnTo>
                      <a:lnTo>
                        <a:pt x="337" y="276"/>
                      </a:lnTo>
                      <a:lnTo>
                        <a:pt x="364" y="258"/>
                      </a:lnTo>
                      <a:lnTo>
                        <a:pt x="383" y="245"/>
                      </a:lnTo>
                      <a:lnTo>
                        <a:pt x="390" y="240"/>
                      </a:lnTo>
                      <a:lnTo>
                        <a:pt x="390" y="239"/>
                      </a:lnTo>
                      <a:lnTo>
                        <a:pt x="388" y="235"/>
                      </a:lnTo>
                      <a:lnTo>
                        <a:pt x="385" y="232"/>
                      </a:lnTo>
                      <a:lnTo>
                        <a:pt x="380" y="231"/>
                      </a:lnTo>
                      <a:lnTo>
                        <a:pt x="367" y="232"/>
                      </a:lnTo>
                      <a:lnTo>
                        <a:pt x="340" y="239"/>
                      </a:lnTo>
                      <a:lnTo>
                        <a:pt x="303" y="247"/>
                      </a:lnTo>
                      <a:lnTo>
                        <a:pt x="261" y="256"/>
                      </a:lnTo>
                      <a:lnTo>
                        <a:pt x="219" y="268"/>
                      </a:lnTo>
                      <a:lnTo>
                        <a:pt x="183" y="276"/>
                      </a:lnTo>
                      <a:lnTo>
                        <a:pt x="159" y="282"/>
                      </a:lnTo>
                      <a:lnTo>
                        <a:pt x="150" y="284"/>
                      </a:lnTo>
                      <a:lnTo>
                        <a:pt x="146" y="289"/>
                      </a:lnTo>
                      <a:lnTo>
                        <a:pt x="137" y="298"/>
                      </a:lnTo>
                      <a:lnTo>
                        <a:pt x="122" y="313"/>
                      </a:lnTo>
                      <a:lnTo>
                        <a:pt x="103" y="327"/>
                      </a:lnTo>
                      <a:lnTo>
                        <a:pt x="80" y="339"/>
                      </a:lnTo>
                      <a:lnTo>
                        <a:pt x="58" y="347"/>
                      </a:lnTo>
                      <a:lnTo>
                        <a:pt x="32" y="345"/>
                      </a:lnTo>
                      <a:lnTo>
                        <a:pt x="8" y="334"/>
                      </a:lnTo>
                      <a:lnTo>
                        <a:pt x="1" y="324"/>
                      </a:lnTo>
                      <a:lnTo>
                        <a:pt x="0" y="313"/>
                      </a:lnTo>
                      <a:lnTo>
                        <a:pt x="4" y="301"/>
                      </a:lnTo>
                      <a:lnTo>
                        <a:pt x="13" y="295"/>
                      </a:lnTo>
                      <a:lnTo>
                        <a:pt x="24" y="287"/>
                      </a:lnTo>
                      <a:lnTo>
                        <a:pt x="37" y="277"/>
                      </a:lnTo>
                      <a:lnTo>
                        <a:pt x="46" y="268"/>
                      </a:lnTo>
                      <a:lnTo>
                        <a:pt x="51" y="258"/>
                      </a:lnTo>
                      <a:lnTo>
                        <a:pt x="59" y="251"/>
                      </a:lnTo>
                      <a:lnTo>
                        <a:pt x="79" y="239"/>
                      </a:lnTo>
                      <a:lnTo>
                        <a:pt x="106" y="222"/>
                      </a:lnTo>
                      <a:lnTo>
                        <a:pt x="137" y="205"/>
                      </a:lnTo>
                      <a:lnTo>
                        <a:pt x="167" y="187"/>
                      </a:lnTo>
                      <a:lnTo>
                        <a:pt x="193" y="172"/>
                      </a:lnTo>
                      <a:lnTo>
                        <a:pt x="213" y="161"/>
                      </a:lnTo>
                      <a:lnTo>
                        <a:pt x="219" y="158"/>
                      </a:lnTo>
                      <a:lnTo>
                        <a:pt x="422" y="126"/>
                      </a:lnTo>
                      <a:lnTo>
                        <a:pt x="433" y="140"/>
                      </a:lnTo>
                      <a:lnTo>
                        <a:pt x="480" y="108"/>
                      </a:lnTo>
                      <a:lnTo>
                        <a:pt x="483" y="108"/>
                      </a:lnTo>
                      <a:lnTo>
                        <a:pt x="495" y="106"/>
                      </a:lnTo>
                      <a:lnTo>
                        <a:pt x="511" y="103"/>
                      </a:lnTo>
                      <a:lnTo>
                        <a:pt x="533" y="100"/>
                      </a:lnTo>
                      <a:lnTo>
                        <a:pt x="559" y="95"/>
                      </a:lnTo>
                      <a:lnTo>
                        <a:pt x="590" y="92"/>
                      </a:lnTo>
                      <a:lnTo>
                        <a:pt x="620" y="87"/>
                      </a:lnTo>
                      <a:lnTo>
                        <a:pt x="654" y="82"/>
                      </a:lnTo>
                      <a:lnTo>
                        <a:pt x="688" y="79"/>
                      </a:lnTo>
                      <a:lnTo>
                        <a:pt x="720" y="74"/>
                      </a:lnTo>
                      <a:lnTo>
                        <a:pt x="753" y="71"/>
                      </a:lnTo>
                      <a:lnTo>
                        <a:pt x="782" y="69"/>
                      </a:lnTo>
                      <a:lnTo>
                        <a:pt x="809" y="68"/>
                      </a:lnTo>
                      <a:lnTo>
                        <a:pt x="830" y="68"/>
                      </a:lnTo>
                      <a:lnTo>
                        <a:pt x="848" y="69"/>
                      </a:lnTo>
                      <a:lnTo>
                        <a:pt x="859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3" name="Freeform 80"/>
                <p:cNvSpPr>
                  <a:spLocks/>
                </p:cNvSpPr>
                <p:nvPr/>
              </p:nvSpPr>
              <p:spPr bwMode="auto">
                <a:xfrm>
                  <a:off x="7536" y="7772"/>
                  <a:ext cx="1045" cy="1170"/>
                </a:xfrm>
                <a:custGeom>
                  <a:avLst/>
                  <a:gdLst>
                    <a:gd name="T0" fmla="*/ 1 w 1891"/>
                    <a:gd name="T1" fmla="*/ 1 h 2121"/>
                    <a:gd name="T2" fmla="*/ 2 w 1891"/>
                    <a:gd name="T3" fmla="*/ 1 h 2121"/>
                    <a:gd name="T4" fmla="*/ 2 w 1891"/>
                    <a:gd name="T5" fmla="*/ 1 h 2121"/>
                    <a:gd name="T6" fmla="*/ 3 w 1891"/>
                    <a:gd name="T7" fmla="*/ 1 h 2121"/>
                    <a:gd name="T8" fmla="*/ 3 w 1891"/>
                    <a:gd name="T9" fmla="*/ 1 h 2121"/>
                    <a:gd name="T10" fmla="*/ 5 w 1891"/>
                    <a:gd name="T11" fmla="*/ 4 h 2121"/>
                    <a:gd name="T12" fmla="*/ 5 w 1891"/>
                    <a:gd name="T13" fmla="*/ 4 h 2121"/>
                    <a:gd name="T14" fmla="*/ 5 w 1891"/>
                    <a:gd name="T15" fmla="*/ 4 h 2121"/>
                    <a:gd name="T16" fmla="*/ 4 w 1891"/>
                    <a:gd name="T17" fmla="*/ 4 h 2121"/>
                    <a:gd name="T18" fmla="*/ 4 w 1891"/>
                    <a:gd name="T19" fmla="*/ 4 h 2121"/>
                    <a:gd name="T20" fmla="*/ 4 w 1891"/>
                    <a:gd name="T21" fmla="*/ 4 h 2121"/>
                    <a:gd name="T22" fmla="*/ 4 w 1891"/>
                    <a:gd name="T23" fmla="*/ 5 h 2121"/>
                    <a:gd name="T24" fmla="*/ 3 w 1891"/>
                    <a:gd name="T25" fmla="*/ 5 h 2121"/>
                    <a:gd name="T26" fmla="*/ 3 w 1891"/>
                    <a:gd name="T27" fmla="*/ 5 h 2121"/>
                    <a:gd name="T28" fmla="*/ 2 w 1891"/>
                    <a:gd name="T29" fmla="*/ 6 h 2121"/>
                    <a:gd name="T30" fmla="*/ 2 w 1891"/>
                    <a:gd name="T31" fmla="*/ 6 h 2121"/>
                    <a:gd name="T32" fmla="*/ 2 w 1891"/>
                    <a:gd name="T33" fmla="*/ 6 h 2121"/>
                    <a:gd name="T34" fmla="*/ 2 w 1891"/>
                    <a:gd name="T35" fmla="*/ 6 h 2121"/>
                    <a:gd name="T36" fmla="*/ 2 w 1891"/>
                    <a:gd name="T37" fmla="*/ 6 h 2121"/>
                    <a:gd name="T38" fmla="*/ 2 w 1891"/>
                    <a:gd name="T39" fmla="*/ 5 h 2121"/>
                    <a:gd name="T40" fmla="*/ 2 w 1891"/>
                    <a:gd name="T41" fmla="*/ 5 h 2121"/>
                    <a:gd name="T42" fmla="*/ 1 w 1891"/>
                    <a:gd name="T43" fmla="*/ 4 h 2121"/>
                    <a:gd name="T44" fmla="*/ 1 w 1891"/>
                    <a:gd name="T45" fmla="*/ 4 h 2121"/>
                    <a:gd name="T46" fmla="*/ 1 w 1891"/>
                    <a:gd name="T47" fmla="*/ 4 h 2121"/>
                    <a:gd name="T48" fmla="*/ 1 w 1891"/>
                    <a:gd name="T49" fmla="*/ 4 h 2121"/>
                    <a:gd name="T50" fmla="*/ 1 w 1891"/>
                    <a:gd name="T51" fmla="*/ 4 h 2121"/>
                    <a:gd name="T52" fmla="*/ 1 w 1891"/>
                    <a:gd name="T53" fmla="*/ 4 h 2121"/>
                    <a:gd name="T54" fmla="*/ 1 w 1891"/>
                    <a:gd name="T55" fmla="*/ 4 h 2121"/>
                    <a:gd name="T56" fmla="*/ 2 w 1891"/>
                    <a:gd name="T57" fmla="*/ 4 h 2121"/>
                    <a:gd name="T58" fmla="*/ 2 w 1891"/>
                    <a:gd name="T59" fmla="*/ 4 h 2121"/>
                    <a:gd name="T60" fmla="*/ 2 w 1891"/>
                    <a:gd name="T61" fmla="*/ 4 h 2121"/>
                    <a:gd name="T62" fmla="*/ 2 w 1891"/>
                    <a:gd name="T63" fmla="*/ 3 h 2121"/>
                    <a:gd name="T64" fmla="*/ 2 w 1891"/>
                    <a:gd name="T65" fmla="*/ 3 h 2121"/>
                    <a:gd name="T66" fmla="*/ 2 w 1891"/>
                    <a:gd name="T67" fmla="*/ 3 h 2121"/>
                    <a:gd name="T68" fmla="*/ 2 w 1891"/>
                    <a:gd name="T69" fmla="*/ 3 h 2121"/>
                    <a:gd name="T70" fmla="*/ 2 w 1891"/>
                    <a:gd name="T71" fmla="*/ 3 h 2121"/>
                    <a:gd name="T72" fmla="*/ 2 w 1891"/>
                    <a:gd name="T73" fmla="*/ 3 h 2121"/>
                    <a:gd name="T74" fmla="*/ 2 w 1891"/>
                    <a:gd name="T75" fmla="*/ 2 h 2121"/>
                    <a:gd name="T76" fmla="*/ 1 w 1891"/>
                    <a:gd name="T77" fmla="*/ 2 h 2121"/>
                    <a:gd name="T78" fmla="*/ 1 w 1891"/>
                    <a:gd name="T79" fmla="*/ 2 h 2121"/>
                    <a:gd name="T80" fmla="*/ 1 w 1891"/>
                    <a:gd name="T81" fmla="*/ 2 h 2121"/>
                    <a:gd name="T82" fmla="*/ 1 w 1891"/>
                    <a:gd name="T83" fmla="*/ 2 h 2121"/>
                    <a:gd name="T84" fmla="*/ 1 w 1891"/>
                    <a:gd name="T85" fmla="*/ 2 h 2121"/>
                    <a:gd name="T86" fmla="*/ 1 w 1891"/>
                    <a:gd name="T87" fmla="*/ 2 h 2121"/>
                    <a:gd name="T88" fmla="*/ 1 w 1891"/>
                    <a:gd name="T89" fmla="*/ 2 h 2121"/>
                    <a:gd name="T90" fmla="*/ 1 w 1891"/>
                    <a:gd name="T91" fmla="*/ 2 h 2121"/>
                    <a:gd name="T92" fmla="*/ 0 w 1891"/>
                    <a:gd name="T93" fmla="*/ 1 h 2121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891"/>
                    <a:gd name="T142" fmla="*/ 0 h 2121"/>
                    <a:gd name="T143" fmla="*/ 1891 w 1891"/>
                    <a:gd name="T144" fmla="*/ 2121 h 2121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891" h="2121">
                      <a:moveTo>
                        <a:pt x="272" y="386"/>
                      </a:moveTo>
                      <a:lnTo>
                        <a:pt x="272" y="394"/>
                      </a:lnTo>
                      <a:lnTo>
                        <a:pt x="276" y="408"/>
                      </a:lnTo>
                      <a:lnTo>
                        <a:pt x="287" y="421"/>
                      </a:lnTo>
                      <a:lnTo>
                        <a:pt x="313" y="421"/>
                      </a:lnTo>
                      <a:lnTo>
                        <a:pt x="937" y="142"/>
                      </a:lnTo>
                      <a:lnTo>
                        <a:pt x="935" y="137"/>
                      </a:lnTo>
                      <a:lnTo>
                        <a:pt x="933" y="124"/>
                      </a:lnTo>
                      <a:lnTo>
                        <a:pt x="929" y="111"/>
                      </a:lnTo>
                      <a:lnTo>
                        <a:pt x="922" y="102"/>
                      </a:lnTo>
                      <a:lnTo>
                        <a:pt x="1146" y="0"/>
                      </a:lnTo>
                      <a:lnTo>
                        <a:pt x="1151" y="2"/>
                      </a:lnTo>
                      <a:lnTo>
                        <a:pt x="1161" y="5"/>
                      </a:lnTo>
                      <a:lnTo>
                        <a:pt x="1172" y="13"/>
                      </a:lnTo>
                      <a:lnTo>
                        <a:pt x="1179" y="28"/>
                      </a:lnTo>
                      <a:lnTo>
                        <a:pt x="1890" y="1560"/>
                      </a:lnTo>
                      <a:lnTo>
                        <a:pt x="1890" y="1566"/>
                      </a:lnTo>
                      <a:lnTo>
                        <a:pt x="1891" y="1581"/>
                      </a:lnTo>
                      <a:lnTo>
                        <a:pt x="1888" y="1598"/>
                      </a:lnTo>
                      <a:lnTo>
                        <a:pt x="1878" y="1615"/>
                      </a:lnTo>
                      <a:lnTo>
                        <a:pt x="1874" y="1618"/>
                      </a:lnTo>
                      <a:lnTo>
                        <a:pt x="1862" y="1623"/>
                      </a:lnTo>
                      <a:lnTo>
                        <a:pt x="1848" y="1631"/>
                      </a:lnTo>
                      <a:lnTo>
                        <a:pt x="1825" y="1642"/>
                      </a:lnTo>
                      <a:lnTo>
                        <a:pt x="1799" y="1653"/>
                      </a:lnTo>
                      <a:lnTo>
                        <a:pt x="1770" y="1668"/>
                      </a:lnTo>
                      <a:lnTo>
                        <a:pt x="1736" y="1684"/>
                      </a:lnTo>
                      <a:lnTo>
                        <a:pt x="1698" y="1700"/>
                      </a:lnTo>
                      <a:lnTo>
                        <a:pt x="1657" y="1719"/>
                      </a:lnTo>
                      <a:lnTo>
                        <a:pt x="1614" y="1739"/>
                      </a:lnTo>
                      <a:lnTo>
                        <a:pt x="1569" y="1760"/>
                      </a:lnTo>
                      <a:lnTo>
                        <a:pt x="1520" y="1781"/>
                      </a:lnTo>
                      <a:lnTo>
                        <a:pt x="1472" y="1803"/>
                      </a:lnTo>
                      <a:lnTo>
                        <a:pt x="1422" y="1826"/>
                      </a:lnTo>
                      <a:lnTo>
                        <a:pt x="1370" y="1848"/>
                      </a:lnTo>
                      <a:lnTo>
                        <a:pt x="1319" y="1873"/>
                      </a:lnTo>
                      <a:lnTo>
                        <a:pt x="1269" y="1895"/>
                      </a:lnTo>
                      <a:lnTo>
                        <a:pt x="1217" y="1918"/>
                      </a:lnTo>
                      <a:lnTo>
                        <a:pt x="1167" y="1940"/>
                      </a:lnTo>
                      <a:lnTo>
                        <a:pt x="1119" y="1961"/>
                      </a:lnTo>
                      <a:lnTo>
                        <a:pt x="1072" y="1984"/>
                      </a:lnTo>
                      <a:lnTo>
                        <a:pt x="1027" y="2003"/>
                      </a:lnTo>
                      <a:lnTo>
                        <a:pt x="983" y="2023"/>
                      </a:lnTo>
                      <a:lnTo>
                        <a:pt x="943" y="2040"/>
                      </a:lnTo>
                      <a:lnTo>
                        <a:pt x="908" y="2057"/>
                      </a:lnTo>
                      <a:lnTo>
                        <a:pt x="874" y="2071"/>
                      </a:lnTo>
                      <a:lnTo>
                        <a:pt x="845" y="2084"/>
                      </a:lnTo>
                      <a:lnTo>
                        <a:pt x="821" y="2095"/>
                      </a:lnTo>
                      <a:lnTo>
                        <a:pt x="801" y="2105"/>
                      </a:lnTo>
                      <a:lnTo>
                        <a:pt x="787" y="2111"/>
                      </a:lnTo>
                      <a:lnTo>
                        <a:pt x="777" y="2115"/>
                      </a:lnTo>
                      <a:lnTo>
                        <a:pt x="774" y="2116"/>
                      </a:lnTo>
                      <a:lnTo>
                        <a:pt x="767" y="2118"/>
                      </a:lnTo>
                      <a:lnTo>
                        <a:pt x="754" y="2121"/>
                      </a:lnTo>
                      <a:lnTo>
                        <a:pt x="738" y="2119"/>
                      </a:lnTo>
                      <a:lnTo>
                        <a:pt x="727" y="2108"/>
                      </a:lnTo>
                      <a:lnTo>
                        <a:pt x="722" y="2099"/>
                      </a:lnTo>
                      <a:lnTo>
                        <a:pt x="713" y="2078"/>
                      </a:lnTo>
                      <a:lnTo>
                        <a:pt x="698" y="2047"/>
                      </a:lnTo>
                      <a:lnTo>
                        <a:pt x="680" y="2008"/>
                      </a:lnTo>
                      <a:lnTo>
                        <a:pt x="661" y="1965"/>
                      </a:lnTo>
                      <a:lnTo>
                        <a:pt x="638" y="1915"/>
                      </a:lnTo>
                      <a:lnTo>
                        <a:pt x="614" y="1863"/>
                      </a:lnTo>
                      <a:lnTo>
                        <a:pt x="590" y="1810"/>
                      </a:lnTo>
                      <a:lnTo>
                        <a:pt x="566" y="1757"/>
                      </a:lnTo>
                      <a:lnTo>
                        <a:pt x="542" y="1705"/>
                      </a:lnTo>
                      <a:lnTo>
                        <a:pt x="521" y="1658"/>
                      </a:lnTo>
                      <a:lnTo>
                        <a:pt x="501" y="1615"/>
                      </a:lnTo>
                      <a:lnTo>
                        <a:pt x="485" y="1579"/>
                      </a:lnTo>
                      <a:lnTo>
                        <a:pt x="472" y="1552"/>
                      </a:lnTo>
                      <a:lnTo>
                        <a:pt x="464" y="1534"/>
                      </a:lnTo>
                      <a:lnTo>
                        <a:pt x="461" y="1528"/>
                      </a:lnTo>
                      <a:lnTo>
                        <a:pt x="466" y="1518"/>
                      </a:lnTo>
                      <a:lnTo>
                        <a:pt x="477" y="1495"/>
                      </a:lnTo>
                      <a:lnTo>
                        <a:pt x="492" y="1473"/>
                      </a:lnTo>
                      <a:lnTo>
                        <a:pt x="508" y="1463"/>
                      </a:lnTo>
                      <a:lnTo>
                        <a:pt x="519" y="1463"/>
                      </a:lnTo>
                      <a:lnTo>
                        <a:pt x="522" y="1463"/>
                      </a:lnTo>
                      <a:lnTo>
                        <a:pt x="524" y="1460"/>
                      </a:lnTo>
                      <a:lnTo>
                        <a:pt x="527" y="1453"/>
                      </a:lnTo>
                      <a:lnTo>
                        <a:pt x="535" y="1442"/>
                      </a:lnTo>
                      <a:lnTo>
                        <a:pt x="543" y="1429"/>
                      </a:lnTo>
                      <a:lnTo>
                        <a:pt x="556" y="1415"/>
                      </a:lnTo>
                      <a:lnTo>
                        <a:pt x="571" y="1398"/>
                      </a:lnTo>
                      <a:lnTo>
                        <a:pt x="588" y="1384"/>
                      </a:lnTo>
                      <a:lnTo>
                        <a:pt x="608" y="1371"/>
                      </a:lnTo>
                      <a:lnTo>
                        <a:pt x="625" y="1360"/>
                      </a:lnTo>
                      <a:lnTo>
                        <a:pt x="638" y="1352"/>
                      </a:lnTo>
                      <a:lnTo>
                        <a:pt x="645" y="1344"/>
                      </a:lnTo>
                      <a:lnTo>
                        <a:pt x="648" y="1339"/>
                      </a:lnTo>
                      <a:lnTo>
                        <a:pt x="646" y="1332"/>
                      </a:lnTo>
                      <a:lnTo>
                        <a:pt x="645" y="1328"/>
                      </a:lnTo>
                      <a:lnTo>
                        <a:pt x="642" y="1323"/>
                      </a:lnTo>
                      <a:lnTo>
                        <a:pt x="640" y="1316"/>
                      </a:lnTo>
                      <a:lnTo>
                        <a:pt x="635" y="1298"/>
                      </a:lnTo>
                      <a:lnTo>
                        <a:pt x="630" y="1276"/>
                      </a:lnTo>
                      <a:lnTo>
                        <a:pt x="629" y="1255"/>
                      </a:lnTo>
                      <a:lnTo>
                        <a:pt x="634" y="1242"/>
                      </a:lnTo>
                      <a:lnTo>
                        <a:pt x="646" y="1232"/>
                      </a:lnTo>
                      <a:lnTo>
                        <a:pt x="659" y="1221"/>
                      </a:lnTo>
                      <a:lnTo>
                        <a:pt x="666" y="1205"/>
                      </a:lnTo>
                      <a:lnTo>
                        <a:pt x="663" y="1184"/>
                      </a:lnTo>
                      <a:lnTo>
                        <a:pt x="650" y="1165"/>
                      </a:lnTo>
                      <a:lnTo>
                        <a:pt x="640" y="1152"/>
                      </a:lnTo>
                      <a:lnTo>
                        <a:pt x="634" y="1144"/>
                      </a:lnTo>
                      <a:lnTo>
                        <a:pt x="640" y="1134"/>
                      </a:lnTo>
                      <a:lnTo>
                        <a:pt x="654" y="1124"/>
                      </a:lnTo>
                      <a:lnTo>
                        <a:pt x="669" y="1119"/>
                      </a:lnTo>
                      <a:lnTo>
                        <a:pt x="679" y="1116"/>
                      </a:lnTo>
                      <a:lnTo>
                        <a:pt x="684" y="1116"/>
                      </a:lnTo>
                      <a:lnTo>
                        <a:pt x="680" y="1073"/>
                      </a:lnTo>
                      <a:lnTo>
                        <a:pt x="634" y="990"/>
                      </a:lnTo>
                      <a:lnTo>
                        <a:pt x="561" y="987"/>
                      </a:lnTo>
                      <a:lnTo>
                        <a:pt x="548" y="961"/>
                      </a:lnTo>
                      <a:lnTo>
                        <a:pt x="546" y="958"/>
                      </a:lnTo>
                      <a:lnTo>
                        <a:pt x="542" y="950"/>
                      </a:lnTo>
                      <a:lnTo>
                        <a:pt x="535" y="937"/>
                      </a:lnTo>
                      <a:lnTo>
                        <a:pt x="525" y="923"/>
                      </a:lnTo>
                      <a:lnTo>
                        <a:pt x="514" y="908"/>
                      </a:lnTo>
                      <a:lnTo>
                        <a:pt x="503" y="895"/>
                      </a:lnTo>
                      <a:lnTo>
                        <a:pt x="492" y="886"/>
                      </a:lnTo>
                      <a:lnTo>
                        <a:pt x="479" y="879"/>
                      </a:lnTo>
                      <a:lnTo>
                        <a:pt x="469" y="878"/>
                      </a:lnTo>
                      <a:lnTo>
                        <a:pt x="455" y="876"/>
                      </a:lnTo>
                      <a:lnTo>
                        <a:pt x="435" y="876"/>
                      </a:lnTo>
                      <a:lnTo>
                        <a:pt x="413" y="874"/>
                      </a:lnTo>
                      <a:lnTo>
                        <a:pt x="385" y="873"/>
                      </a:lnTo>
                      <a:lnTo>
                        <a:pt x="356" y="871"/>
                      </a:lnTo>
                      <a:lnTo>
                        <a:pt x="327" y="871"/>
                      </a:lnTo>
                      <a:lnTo>
                        <a:pt x="297" y="869"/>
                      </a:lnTo>
                      <a:lnTo>
                        <a:pt x="266" y="868"/>
                      </a:lnTo>
                      <a:lnTo>
                        <a:pt x="237" y="868"/>
                      </a:lnTo>
                      <a:lnTo>
                        <a:pt x="211" y="866"/>
                      </a:lnTo>
                      <a:lnTo>
                        <a:pt x="187" y="866"/>
                      </a:lnTo>
                      <a:lnTo>
                        <a:pt x="167" y="865"/>
                      </a:lnTo>
                      <a:lnTo>
                        <a:pt x="151" y="865"/>
                      </a:lnTo>
                      <a:lnTo>
                        <a:pt x="142" y="865"/>
                      </a:lnTo>
                      <a:lnTo>
                        <a:pt x="138" y="865"/>
                      </a:lnTo>
                      <a:lnTo>
                        <a:pt x="0" y="555"/>
                      </a:lnTo>
                      <a:lnTo>
                        <a:pt x="13" y="497"/>
                      </a:lnTo>
                      <a:lnTo>
                        <a:pt x="272" y="3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4" name="Freeform 81"/>
                <p:cNvSpPr>
                  <a:spLocks/>
                </p:cNvSpPr>
                <p:nvPr/>
              </p:nvSpPr>
              <p:spPr bwMode="auto">
                <a:xfrm>
                  <a:off x="7780" y="6859"/>
                  <a:ext cx="455" cy="902"/>
                </a:xfrm>
                <a:custGeom>
                  <a:avLst/>
                  <a:gdLst>
                    <a:gd name="T0" fmla="*/ 1 w 822"/>
                    <a:gd name="T1" fmla="*/ 4 h 1634"/>
                    <a:gd name="T2" fmla="*/ 1 w 822"/>
                    <a:gd name="T3" fmla="*/ 4 h 1634"/>
                    <a:gd name="T4" fmla="*/ 2 w 822"/>
                    <a:gd name="T5" fmla="*/ 3 h 1634"/>
                    <a:gd name="T6" fmla="*/ 2 w 822"/>
                    <a:gd name="T7" fmla="*/ 3 h 1634"/>
                    <a:gd name="T8" fmla="*/ 2 w 822"/>
                    <a:gd name="T9" fmla="*/ 3 h 1634"/>
                    <a:gd name="T10" fmla="*/ 2 w 822"/>
                    <a:gd name="T11" fmla="*/ 3 h 1634"/>
                    <a:gd name="T12" fmla="*/ 2 w 822"/>
                    <a:gd name="T13" fmla="*/ 3 h 1634"/>
                    <a:gd name="T14" fmla="*/ 1 w 822"/>
                    <a:gd name="T15" fmla="*/ 2 h 1634"/>
                    <a:gd name="T16" fmla="*/ 1 w 822"/>
                    <a:gd name="T17" fmla="*/ 2 h 1634"/>
                    <a:gd name="T18" fmla="*/ 1 w 822"/>
                    <a:gd name="T19" fmla="*/ 2 h 1634"/>
                    <a:gd name="T20" fmla="*/ 2 w 822"/>
                    <a:gd name="T21" fmla="*/ 2 h 1634"/>
                    <a:gd name="T22" fmla="*/ 2 w 822"/>
                    <a:gd name="T23" fmla="*/ 2 h 1634"/>
                    <a:gd name="T24" fmla="*/ 2 w 822"/>
                    <a:gd name="T25" fmla="*/ 2 h 1634"/>
                    <a:gd name="T26" fmla="*/ 2 w 822"/>
                    <a:gd name="T27" fmla="*/ 2 h 1634"/>
                    <a:gd name="T28" fmla="*/ 2 w 822"/>
                    <a:gd name="T29" fmla="*/ 2 h 1634"/>
                    <a:gd name="T30" fmla="*/ 2 w 822"/>
                    <a:gd name="T31" fmla="*/ 1 h 1634"/>
                    <a:gd name="T32" fmla="*/ 2 w 822"/>
                    <a:gd name="T33" fmla="*/ 1 h 1634"/>
                    <a:gd name="T34" fmla="*/ 2 w 822"/>
                    <a:gd name="T35" fmla="*/ 1 h 1634"/>
                    <a:gd name="T36" fmla="*/ 2 w 822"/>
                    <a:gd name="T37" fmla="*/ 1 h 1634"/>
                    <a:gd name="T38" fmla="*/ 2 w 822"/>
                    <a:gd name="T39" fmla="*/ 1 h 1634"/>
                    <a:gd name="T40" fmla="*/ 2 w 822"/>
                    <a:gd name="T41" fmla="*/ 1 h 1634"/>
                    <a:gd name="T42" fmla="*/ 2 w 822"/>
                    <a:gd name="T43" fmla="*/ 1 h 1634"/>
                    <a:gd name="T44" fmla="*/ 2 w 822"/>
                    <a:gd name="T45" fmla="*/ 1 h 1634"/>
                    <a:gd name="T46" fmla="*/ 2 w 822"/>
                    <a:gd name="T47" fmla="*/ 1 h 1634"/>
                    <a:gd name="T48" fmla="*/ 2 w 822"/>
                    <a:gd name="T49" fmla="*/ 1 h 1634"/>
                    <a:gd name="T50" fmla="*/ 2 w 822"/>
                    <a:gd name="T51" fmla="*/ 1 h 1634"/>
                    <a:gd name="T52" fmla="*/ 2 w 822"/>
                    <a:gd name="T53" fmla="*/ 1 h 1634"/>
                    <a:gd name="T54" fmla="*/ 2 w 822"/>
                    <a:gd name="T55" fmla="*/ 1 h 1634"/>
                    <a:gd name="T56" fmla="*/ 2 w 822"/>
                    <a:gd name="T57" fmla="*/ 1 h 1634"/>
                    <a:gd name="T58" fmla="*/ 2 w 822"/>
                    <a:gd name="T59" fmla="*/ 1 h 1634"/>
                    <a:gd name="T60" fmla="*/ 2 w 822"/>
                    <a:gd name="T61" fmla="*/ 1 h 1634"/>
                    <a:gd name="T62" fmla="*/ 2 w 822"/>
                    <a:gd name="T63" fmla="*/ 1 h 1634"/>
                    <a:gd name="T64" fmla="*/ 1 w 822"/>
                    <a:gd name="T65" fmla="*/ 1 h 1634"/>
                    <a:gd name="T66" fmla="*/ 1 w 822"/>
                    <a:gd name="T67" fmla="*/ 1 h 1634"/>
                    <a:gd name="T68" fmla="*/ 1 w 822"/>
                    <a:gd name="T69" fmla="*/ 1 h 1634"/>
                    <a:gd name="T70" fmla="*/ 1 w 822"/>
                    <a:gd name="T71" fmla="*/ 1 h 1634"/>
                    <a:gd name="T72" fmla="*/ 1 w 822"/>
                    <a:gd name="T73" fmla="*/ 1 h 1634"/>
                    <a:gd name="T74" fmla="*/ 1 w 822"/>
                    <a:gd name="T75" fmla="*/ 1 h 1634"/>
                    <a:gd name="T76" fmla="*/ 1 w 822"/>
                    <a:gd name="T77" fmla="*/ 1 h 1634"/>
                    <a:gd name="T78" fmla="*/ 1 w 822"/>
                    <a:gd name="T79" fmla="*/ 1 h 1634"/>
                    <a:gd name="T80" fmla="*/ 1 w 822"/>
                    <a:gd name="T81" fmla="*/ 1 h 1634"/>
                    <a:gd name="T82" fmla="*/ 1 w 822"/>
                    <a:gd name="T83" fmla="*/ 1 h 1634"/>
                    <a:gd name="T84" fmla="*/ 1 w 822"/>
                    <a:gd name="T85" fmla="*/ 1 h 1634"/>
                    <a:gd name="T86" fmla="*/ 1 w 822"/>
                    <a:gd name="T87" fmla="*/ 1 h 1634"/>
                    <a:gd name="T88" fmla="*/ 1 w 822"/>
                    <a:gd name="T89" fmla="*/ 1 h 1634"/>
                    <a:gd name="T90" fmla="*/ 1 w 822"/>
                    <a:gd name="T91" fmla="*/ 1 h 1634"/>
                    <a:gd name="T92" fmla="*/ 1 w 822"/>
                    <a:gd name="T93" fmla="*/ 2 h 1634"/>
                    <a:gd name="T94" fmla="*/ 1 w 822"/>
                    <a:gd name="T95" fmla="*/ 2 h 1634"/>
                    <a:gd name="T96" fmla="*/ 1 w 822"/>
                    <a:gd name="T97" fmla="*/ 2 h 1634"/>
                    <a:gd name="T98" fmla="*/ 1 w 822"/>
                    <a:gd name="T99" fmla="*/ 2 h 1634"/>
                    <a:gd name="T100" fmla="*/ 1 w 822"/>
                    <a:gd name="T101" fmla="*/ 3 h 1634"/>
                    <a:gd name="T102" fmla="*/ 1 w 822"/>
                    <a:gd name="T103" fmla="*/ 3 h 1634"/>
                    <a:gd name="T104" fmla="*/ 1 w 822"/>
                    <a:gd name="T105" fmla="*/ 3 h 1634"/>
                    <a:gd name="T106" fmla="*/ 1 w 822"/>
                    <a:gd name="T107" fmla="*/ 3 h 1634"/>
                    <a:gd name="T108" fmla="*/ 1 w 822"/>
                    <a:gd name="T109" fmla="*/ 4 h 163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822"/>
                    <a:gd name="T166" fmla="*/ 0 h 1634"/>
                    <a:gd name="T167" fmla="*/ 822 w 822"/>
                    <a:gd name="T168" fmla="*/ 1634 h 1634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822" h="1634">
                      <a:moveTo>
                        <a:pt x="316" y="1634"/>
                      </a:moveTo>
                      <a:lnTo>
                        <a:pt x="330" y="1556"/>
                      </a:lnTo>
                      <a:lnTo>
                        <a:pt x="351" y="1553"/>
                      </a:lnTo>
                      <a:lnTo>
                        <a:pt x="354" y="1550"/>
                      </a:lnTo>
                      <a:lnTo>
                        <a:pt x="364" y="1543"/>
                      </a:lnTo>
                      <a:lnTo>
                        <a:pt x="379" y="1532"/>
                      </a:lnTo>
                      <a:lnTo>
                        <a:pt x="398" y="1516"/>
                      </a:lnTo>
                      <a:lnTo>
                        <a:pt x="421" y="1498"/>
                      </a:lnTo>
                      <a:lnTo>
                        <a:pt x="446" y="1479"/>
                      </a:lnTo>
                      <a:lnTo>
                        <a:pt x="472" y="1458"/>
                      </a:lnTo>
                      <a:lnTo>
                        <a:pt x="501" y="1435"/>
                      </a:lnTo>
                      <a:lnTo>
                        <a:pt x="529" y="1413"/>
                      </a:lnTo>
                      <a:lnTo>
                        <a:pt x="556" y="1392"/>
                      </a:lnTo>
                      <a:lnTo>
                        <a:pt x="582" y="1371"/>
                      </a:lnTo>
                      <a:lnTo>
                        <a:pt x="604" y="1351"/>
                      </a:lnTo>
                      <a:lnTo>
                        <a:pt x="625" y="1335"/>
                      </a:lnTo>
                      <a:lnTo>
                        <a:pt x="640" y="1322"/>
                      </a:lnTo>
                      <a:lnTo>
                        <a:pt x="649" y="1313"/>
                      </a:lnTo>
                      <a:lnTo>
                        <a:pt x="654" y="1308"/>
                      </a:lnTo>
                      <a:lnTo>
                        <a:pt x="659" y="1293"/>
                      </a:lnTo>
                      <a:lnTo>
                        <a:pt x="664" y="1272"/>
                      </a:lnTo>
                      <a:lnTo>
                        <a:pt x="670" y="1255"/>
                      </a:lnTo>
                      <a:lnTo>
                        <a:pt x="677" y="1245"/>
                      </a:lnTo>
                      <a:lnTo>
                        <a:pt x="682" y="1242"/>
                      </a:lnTo>
                      <a:lnTo>
                        <a:pt x="693" y="1235"/>
                      </a:lnTo>
                      <a:lnTo>
                        <a:pt x="708" y="1229"/>
                      </a:lnTo>
                      <a:lnTo>
                        <a:pt x="722" y="1221"/>
                      </a:lnTo>
                      <a:lnTo>
                        <a:pt x="737" y="1211"/>
                      </a:lnTo>
                      <a:lnTo>
                        <a:pt x="749" y="1203"/>
                      </a:lnTo>
                      <a:lnTo>
                        <a:pt x="759" y="1197"/>
                      </a:lnTo>
                      <a:lnTo>
                        <a:pt x="762" y="1192"/>
                      </a:lnTo>
                      <a:lnTo>
                        <a:pt x="762" y="1184"/>
                      </a:lnTo>
                      <a:lnTo>
                        <a:pt x="764" y="1177"/>
                      </a:lnTo>
                      <a:lnTo>
                        <a:pt x="764" y="1172"/>
                      </a:lnTo>
                      <a:lnTo>
                        <a:pt x="764" y="1171"/>
                      </a:lnTo>
                      <a:lnTo>
                        <a:pt x="787" y="1114"/>
                      </a:lnTo>
                      <a:lnTo>
                        <a:pt x="593" y="1226"/>
                      </a:lnTo>
                      <a:lnTo>
                        <a:pt x="591" y="1222"/>
                      </a:lnTo>
                      <a:lnTo>
                        <a:pt x="590" y="1214"/>
                      </a:lnTo>
                      <a:lnTo>
                        <a:pt x="590" y="1206"/>
                      </a:lnTo>
                      <a:lnTo>
                        <a:pt x="593" y="1200"/>
                      </a:lnTo>
                      <a:lnTo>
                        <a:pt x="595" y="1105"/>
                      </a:lnTo>
                      <a:lnTo>
                        <a:pt x="535" y="1121"/>
                      </a:lnTo>
                      <a:lnTo>
                        <a:pt x="533" y="1118"/>
                      </a:lnTo>
                      <a:lnTo>
                        <a:pt x="529" y="1113"/>
                      </a:lnTo>
                      <a:lnTo>
                        <a:pt x="527" y="1103"/>
                      </a:lnTo>
                      <a:lnTo>
                        <a:pt x="530" y="1095"/>
                      </a:lnTo>
                      <a:lnTo>
                        <a:pt x="529" y="848"/>
                      </a:lnTo>
                      <a:lnTo>
                        <a:pt x="524" y="847"/>
                      </a:lnTo>
                      <a:lnTo>
                        <a:pt x="509" y="842"/>
                      </a:lnTo>
                      <a:lnTo>
                        <a:pt x="490" y="835"/>
                      </a:lnTo>
                      <a:lnTo>
                        <a:pt x="469" y="829"/>
                      </a:lnTo>
                      <a:lnTo>
                        <a:pt x="446" y="819"/>
                      </a:lnTo>
                      <a:lnTo>
                        <a:pt x="427" y="811"/>
                      </a:lnTo>
                      <a:lnTo>
                        <a:pt x="412" y="803"/>
                      </a:lnTo>
                      <a:lnTo>
                        <a:pt x="406" y="795"/>
                      </a:lnTo>
                      <a:lnTo>
                        <a:pt x="411" y="782"/>
                      </a:lnTo>
                      <a:lnTo>
                        <a:pt x="425" y="771"/>
                      </a:lnTo>
                      <a:lnTo>
                        <a:pt x="440" y="763"/>
                      </a:lnTo>
                      <a:lnTo>
                        <a:pt x="446" y="760"/>
                      </a:lnTo>
                      <a:lnTo>
                        <a:pt x="516" y="722"/>
                      </a:lnTo>
                      <a:lnTo>
                        <a:pt x="525" y="724"/>
                      </a:lnTo>
                      <a:lnTo>
                        <a:pt x="529" y="724"/>
                      </a:lnTo>
                      <a:lnTo>
                        <a:pt x="538" y="721"/>
                      </a:lnTo>
                      <a:lnTo>
                        <a:pt x="551" y="719"/>
                      </a:lnTo>
                      <a:lnTo>
                        <a:pt x="566" y="719"/>
                      </a:lnTo>
                      <a:lnTo>
                        <a:pt x="577" y="719"/>
                      </a:lnTo>
                      <a:lnTo>
                        <a:pt x="595" y="718"/>
                      </a:lnTo>
                      <a:lnTo>
                        <a:pt x="616" y="718"/>
                      </a:lnTo>
                      <a:lnTo>
                        <a:pt x="640" y="716"/>
                      </a:lnTo>
                      <a:lnTo>
                        <a:pt x="661" y="714"/>
                      </a:lnTo>
                      <a:lnTo>
                        <a:pt x="680" y="714"/>
                      </a:lnTo>
                      <a:lnTo>
                        <a:pt x="693" y="713"/>
                      </a:lnTo>
                      <a:lnTo>
                        <a:pt x="698" y="713"/>
                      </a:lnTo>
                      <a:lnTo>
                        <a:pt x="703" y="711"/>
                      </a:lnTo>
                      <a:lnTo>
                        <a:pt x="716" y="706"/>
                      </a:lnTo>
                      <a:lnTo>
                        <a:pt x="728" y="700"/>
                      </a:lnTo>
                      <a:lnTo>
                        <a:pt x="738" y="693"/>
                      </a:lnTo>
                      <a:lnTo>
                        <a:pt x="743" y="689"/>
                      </a:lnTo>
                      <a:lnTo>
                        <a:pt x="749" y="684"/>
                      </a:lnTo>
                      <a:lnTo>
                        <a:pt x="759" y="679"/>
                      </a:lnTo>
                      <a:lnTo>
                        <a:pt x="769" y="672"/>
                      </a:lnTo>
                      <a:lnTo>
                        <a:pt x="778" y="664"/>
                      </a:lnTo>
                      <a:lnTo>
                        <a:pt x="787" y="658"/>
                      </a:lnTo>
                      <a:lnTo>
                        <a:pt x="793" y="648"/>
                      </a:lnTo>
                      <a:lnTo>
                        <a:pt x="796" y="640"/>
                      </a:lnTo>
                      <a:lnTo>
                        <a:pt x="795" y="619"/>
                      </a:lnTo>
                      <a:lnTo>
                        <a:pt x="788" y="597"/>
                      </a:lnTo>
                      <a:lnTo>
                        <a:pt x="782" y="579"/>
                      </a:lnTo>
                      <a:lnTo>
                        <a:pt x="778" y="571"/>
                      </a:lnTo>
                      <a:lnTo>
                        <a:pt x="775" y="569"/>
                      </a:lnTo>
                      <a:lnTo>
                        <a:pt x="769" y="564"/>
                      </a:lnTo>
                      <a:lnTo>
                        <a:pt x="761" y="556"/>
                      </a:lnTo>
                      <a:lnTo>
                        <a:pt x="758" y="545"/>
                      </a:lnTo>
                      <a:lnTo>
                        <a:pt x="761" y="532"/>
                      </a:lnTo>
                      <a:lnTo>
                        <a:pt x="770" y="519"/>
                      </a:lnTo>
                      <a:lnTo>
                        <a:pt x="782" y="511"/>
                      </a:lnTo>
                      <a:lnTo>
                        <a:pt x="791" y="510"/>
                      </a:lnTo>
                      <a:lnTo>
                        <a:pt x="796" y="472"/>
                      </a:lnTo>
                      <a:lnTo>
                        <a:pt x="793" y="472"/>
                      </a:lnTo>
                      <a:lnTo>
                        <a:pt x="783" y="471"/>
                      </a:lnTo>
                      <a:lnTo>
                        <a:pt x="769" y="471"/>
                      </a:lnTo>
                      <a:lnTo>
                        <a:pt x="753" y="469"/>
                      </a:lnTo>
                      <a:lnTo>
                        <a:pt x="737" y="469"/>
                      </a:lnTo>
                      <a:lnTo>
                        <a:pt x="720" y="469"/>
                      </a:lnTo>
                      <a:lnTo>
                        <a:pt x="706" y="471"/>
                      </a:lnTo>
                      <a:lnTo>
                        <a:pt x="698" y="472"/>
                      </a:lnTo>
                      <a:lnTo>
                        <a:pt x="685" y="479"/>
                      </a:lnTo>
                      <a:lnTo>
                        <a:pt x="670" y="487"/>
                      </a:lnTo>
                      <a:lnTo>
                        <a:pt x="659" y="493"/>
                      </a:lnTo>
                      <a:lnTo>
                        <a:pt x="654" y="495"/>
                      </a:lnTo>
                      <a:lnTo>
                        <a:pt x="648" y="497"/>
                      </a:lnTo>
                      <a:lnTo>
                        <a:pt x="633" y="500"/>
                      </a:lnTo>
                      <a:lnTo>
                        <a:pt x="617" y="506"/>
                      </a:lnTo>
                      <a:lnTo>
                        <a:pt x="609" y="514"/>
                      </a:lnTo>
                      <a:lnTo>
                        <a:pt x="601" y="519"/>
                      </a:lnTo>
                      <a:lnTo>
                        <a:pt x="585" y="521"/>
                      </a:lnTo>
                      <a:lnTo>
                        <a:pt x="569" y="518"/>
                      </a:lnTo>
                      <a:lnTo>
                        <a:pt x="562" y="511"/>
                      </a:lnTo>
                      <a:lnTo>
                        <a:pt x="561" y="500"/>
                      </a:lnTo>
                      <a:lnTo>
                        <a:pt x="561" y="485"/>
                      </a:lnTo>
                      <a:lnTo>
                        <a:pt x="566" y="474"/>
                      </a:lnTo>
                      <a:lnTo>
                        <a:pt x="579" y="471"/>
                      </a:lnTo>
                      <a:lnTo>
                        <a:pt x="590" y="474"/>
                      </a:lnTo>
                      <a:lnTo>
                        <a:pt x="599" y="480"/>
                      </a:lnTo>
                      <a:lnTo>
                        <a:pt x="606" y="484"/>
                      </a:lnTo>
                      <a:lnTo>
                        <a:pt x="614" y="482"/>
                      </a:lnTo>
                      <a:lnTo>
                        <a:pt x="625" y="472"/>
                      </a:lnTo>
                      <a:lnTo>
                        <a:pt x="640" y="458"/>
                      </a:lnTo>
                      <a:lnTo>
                        <a:pt x="653" y="445"/>
                      </a:lnTo>
                      <a:lnTo>
                        <a:pt x="659" y="440"/>
                      </a:lnTo>
                      <a:lnTo>
                        <a:pt x="698" y="430"/>
                      </a:lnTo>
                      <a:lnTo>
                        <a:pt x="787" y="421"/>
                      </a:lnTo>
                      <a:lnTo>
                        <a:pt x="793" y="405"/>
                      </a:lnTo>
                      <a:lnTo>
                        <a:pt x="791" y="405"/>
                      </a:lnTo>
                      <a:lnTo>
                        <a:pt x="787" y="405"/>
                      </a:lnTo>
                      <a:lnTo>
                        <a:pt x="780" y="403"/>
                      </a:lnTo>
                      <a:lnTo>
                        <a:pt x="772" y="400"/>
                      </a:lnTo>
                      <a:lnTo>
                        <a:pt x="764" y="393"/>
                      </a:lnTo>
                      <a:lnTo>
                        <a:pt x="758" y="387"/>
                      </a:lnTo>
                      <a:lnTo>
                        <a:pt x="749" y="379"/>
                      </a:lnTo>
                      <a:lnTo>
                        <a:pt x="743" y="371"/>
                      </a:lnTo>
                      <a:lnTo>
                        <a:pt x="737" y="363"/>
                      </a:lnTo>
                      <a:lnTo>
                        <a:pt x="732" y="356"/>
                      </a:lnTo>
                      <a:lnTo>
                        <a:pt x="727" y="351"/>
                      </a:lnTo>
                      <a:lnTo>
                        <a:pt x="722" y="348"/>
                      </a:lnTo>
                      <a:lnTo>
                        <a:pt x="717" y="347"/>
                      </a:lnTo>
                      <a:lnTo>
                        <a:pt x="708" y="348"/>
                      </a:lnTo>
                      <a:lnTo>
                        <a:pt x="698" y="350"/>
                      </a:lnTo>
                      <a:lnTo>
                        <a:pt x="687" y="350"/>
                      </a:lnTo>
                      <a:lnTo>
                        <a:pt x="677" y="350"/>
                      </a:lnTo>
                      <a:lnTo>
                        <a:pt x="667" y="348"/>
                      </a:lnTo>
                      <a:lnTo>
                        <a:pt x="661" y="345"/>
                      </a:lnTo>
                      <a:lnTo>
                        <a:pt x="658" y="337"/>
                      </a:lnTo>
                      <a:lnTo>
                        <a:pt x="658" y="319"/>
                      </a:lnTo>
                      <a:lnTo>
                        <a:pt x="661" y="305"/>
                      </a:lnTo>
                      <a:lnTo>
                        <a:pt x="672" y="297"/>
                      </a:lnTo>
                      <a:lnTo>
                        <a:pt x="695" y="297"/>
                      </a:lnTo>
                      <a:lnTo>
                        <a:pt x="717" y="298"/>
                      </a:lnTo>
                      <a:lnTo>
                        <a:pt x="732" y="298"/>
                      </a:lnTo>
                      <a:lnTo>
                        <a:pt x="737" y="297"/>
                      </a:lnTo>
                      <a:lnTo>
                        <a:pt x="738" y="297"/>
                      </a:lnTo>
                      <a:lnTo>
                        <a:pt x="738" y="295"/>
                      </a:lnTo>
                      <a:lnTo>
                        <a:pt x="740" y="290"/>
                      </a:lnTo>
                      <a:lnTo>
                        <a:pt x="741" y="284"/>
                      </a:lnTo>
                      <a:lnTo>
                        <a:pt x="746" y="277"/>
                      </a:lnTo>
                      <a:lnTo>
                        <a:pt x="756" y="269"/>
                      </a:lnTo>
                      <a:lnTo>
                        <a:pt x="769" y="261"/>
                      </a:lnTo>
                      <a:lnTo>
                        <a:pt x="787" y="256"/>
                      </a:lnTo>
                      <a:lnTo>
                        <a:pt x="811" y="253"/>
                      </a:lnTo>
                      <a:lnTo>
                        <a:pt x="812" y="253"/>
                      </a:lnTo>
                      <a:lnTo>
                        <a:pt x="814" y="253"/>
                      </a:lnTo>
                      <a:lnTo>
                        <a:pt x="817" y="253"/>
                      </a:lnTo>
                      <a:lnTo>
                        <a:pt x="822" y="203"/>
                      </a:lnTo>
                      <a:lnTo>
                        <a:pt x="817" y="203"/>
                      </a:lnTo>
                      <a:lnTo>
                        <a:pt x="806" y="200"/>
                      </a:lnTo>
                      <a:lnTo>
                        <a:pt x="793" y="192"/>
                      </a:lnTo>
                      <a:lnTo>
                        <a:pt x="783" y="177"/>
                      </a:lnTo>
                      <a:lnTo>
                        <a:pt x="778" y="164"/>
                      </a:lnTo>
                      <a:lnTo>
                        <a:pt x="769" y="147"/>
                      </a:lnTo>
                      <a:lnTo>
                        <a:pt x="759" y="127"/>
                      </a:lnTo>
                      <a:lnTo>
                        <a:pt x="748" y="108"/>
                      </a:lnTo>
                      <a:lnTo>
                        <a:pt x="737" y="89"/>
                      </a:lnTo>
                      <a:lnTo>
                        <a:pt x="727" y="72"/>
                      </a:lnTo>
                      <a:lnTo>
                        <a:pt x="720" y="61"/>
                      </a:lnTo>
                      <a:lnTo>
                        <a:pt x="719" y="58"/>
                      </a:lnTo>
                      <a:lnTo>
                        <a:pt x="699" y="63"/>
                      </a:lnTo>
                      <a:lnTo>
                        <a:pt x="629" y="77"/>
                      </a:lnTo>
                      <a:lnTo>
                        <a:pt x="627" y="134"/>
                      </a:lnTo>
                      <a:lnTo>
                        <a:pt x="590" y="148"/>
                      </a:lnTo>
                      <a:lnTo>
                        <a:pt x="579" y="177"/>
                      </a:lnTo>
                      <a:lnTo>
                        <a:pt x="533" y="192"/>
                      </a:lnTo>
                      <a:lnTo>
                        <a:pt x="533" y="147"/>
                      </a:lnTo>
                      <a:lnTo>
                        <a:pt x="506" y="150"/>
                      </a:lnTo>
                      <a:lnTo>
                        <a:pt x="419" y="150"/>
                      </a:lnTo>
                      <a:lnTo>
                        <a:pt x="417" y="153"/>
                      </a:lnTo>
                      <a:lnTo>
                        <a:pt x="416" y="161"/>
                      </a:lnTo>
                      <a:lnTo>
                        <a:pt x="411" y="169"/>
                      </a:lnTo>
                      <a:lnTo>
                        <a:pt x="406" y="174"/>
                      </a:lnTo>
                      <a:lnTo>
                        <a:pt x="396" y="179"/>
                      </a:lnTo>
                      <a:lnTo>
                        <a:pt x="383" y="185"/>
                      </a:lnTo>
                      <a:lnTo>
                        <a:pt x="371" y="190"/>
                      </a:lnTo>
                      <a:lnTo>
                        <a:pt x="364" y="187"/>
                      </a:lnTo>
                      <a:lnTo>
                        <a:pt x="364" y="176"/>
                      </a:lnTo>
                      <a:lnTo>
                        <a:pt x="366" y="161"/>
                      </a:lnTo>
                      <a:lnTo>
                        <a:pt x="369" y="151"/>
                      </a:lnTo>
                      <a:lnTo>
                        <a:pt x="371" y="147"/>
                      </a:lnTo>
                      <a:lnTo>
                        <a:pt x="377" y="147"/>
                      </a:lnTo>
                      <a:lnTo>
                        <a:pt x="385" y="147"/>
                      </a:lnTo>
                      <a:lnTo>
                        <a:pt x="385" y="143"/>
                      </a:lnTo>
                      <a:lnTo>
                        <a:pt x="387" y="134"/>
                      </a:lnTo>
                      <a:lnTo>
                        <a:pt x="390" y="124"/>
                      </a:lnTo>
                      <a:lnTo>
                        <a:pt x="401" y="118"/>
                      </a:lnTo>
                      <a:lnTo>
                        <a:pt x="409" y="116"/>
                      </a:lnTo>
                      <a:lnTo>
                        <a:pt x="417" y="113"/>
                      </a:lnTo>
                      <a:lnTo>
                        <a:pt x="425" y="110"/>
                      </a:lnTo>
                      <a:lnTo>
                        <a:pt x="433" y="106"/>
                      </a:lnTo>
                      <a:lnTo>
                        <a:pt x="440" y="103"/>
                      </a:lnTo>
                      <a:lnTo>
                        <a:pt x="446" y="100"/>
                      </a:lnTo>
                      <a:lnTo>
                        <a:pt x="450" y="98"/>
                      </a:lnTo>
                      <a:lnTo>
                        <a:pt x="451" y="98"/>
                      </a:lnTo>
                      <a:lnTo>
                        <a:pt x="454" y="72"/>
                      </a:lnTo>
                      <a:lnTo>
                        <a:pt x="450" y="72"/>
                      </a:lnTo>
                      <a:lnTo>
                        <a:pt x="438" y="71"/>
                      </a:lnTo>
                      <a:lnTo>
                        <a:pt x="427" y="68"/>
                      </a:lnTo>
                      <a:lnTo>
                        <a:pt x="419" y="60"/>
                      </a:lnTo>
                      <a:lnTo>
                        <a:pt x="414" y="45"/>
                      </a:lnTo>
                      <a:lnTo>
                        <a:pt x="406" y="26"/>
                      </a:lnTo>
                      <a:lnTo>
                        <a:pt x="400" y="8"/>
                      </a:lnTo>
                      <a:lnTo>
                        <a:pt x="396" y="0"/>
                      </a:lnTo>
                      <a:lnTo>
                        <a:pt x="232" y="95"/>
                      </a:lnTo>
                      <a:lnTo>
                        <a:pt x="230" y="110"/>
                      </a:lnTo>
                      <a:lnTo>
                        <a:pt x="224" y="145"/>
                      </a:lnTo>
                      <a:lnTo>
                        <a:pt x="217" y="180"/>
                      </a:lnTo>
                      <a:lnTo>
                        <a:pt x="212" y="201"/>
                      </a:lnTo>
                      <a:lnTo>
                        <a:pt x="204" y="213"/>
                      </a:lnTo>
                      <a:lnTo>
                        <a:pt x="193" y="232"/>
                      </a:lnTo>
                      <a:lnTo>
                        <a:pt x="182" y="251"/>
                      </a:lnTo>
                      <a:lnTo>
                        <a:pt x="177" y="268"/>
                      </a:lnTo>
                      <a:lnTo>
                        <a:pt x="177" y="287"/>
                      </a:lnTo>
                      <a:lnTo>
                        <a:pt x="175" y="314"/>
                      </a:lnTo>
                      <a:lnTo>
                        <a:pt x="172" y="342"/>
                      </a:lnTo>
                      <a:lnTo>
                        <a:pt x="166" y="358"/>
                      </a:lnTo>
                      <a:lnTo>
                        <a:pt x="158" y="369"/>
                      </a:lnTo>
                      <a:lnTo>
                        <a:pt x="146" y="379"/>
                      </a:lnTo>
                      <a:lnTo>
                        <a:pt x="135" y="385"/>
                      </a:lnTo>
                      <a:lnTo>
                        <a:pt x="124" y="385"/>
                      </a:lnTo>
                      <a:lnTo>
                        <a:pt x="116" y="376"/>
                      </a:lnTo>
                      <a:lnTo>
                        <a:pt x="109" y="364"/>
                      </a:lnTo>
                      <a:lnTo>
                        <a:pt x="100" y="355"/>
                      </a:lnTo>
                      <a:lnTo>
                        <a:pt x="88" y="353"/>
                      </a:lnTo>
                      <a:lnTo>
                        <a:pt x="77" y="360"/>
                      </a:lnTo>
                      <a:lnTo>
                        <a:pt x="67" y="369"/>
                      </a:lnTo>
                      <a:lnTo>
                        <a:pt x="61" y="376"/>
                      </a:lnTo>
                      <a:lnTo>
                        <a:pt x="54" y="380"/>
                      </a:lnTo>
                      <a:lnTo>
                        <a:pt x="48" y="382"/>
                      </a:lnTo>
                      <a:lnTo>
                        <a:pt x="42" y="387"/>
                      </a:lnTo>
                      <a:lnTo>
                        <a:pt x="37" y="392"/>
                      </a:lnTo>
                      <a:lnTo>
                        <a:pt x="38" y="397"/>
                      </a:lnTo>
                      <a:lnTo>
                        <a:pt x="48" y="400"/>
                      </a:lnTo>
                      <a:lnTo>
                        <a:pt x="59" y="401"/>
                      </a:lnTo>
                      <a:lnTo>
                        <a:pt x="69" y="405"/>
                      </a:lnTo>
                      <a:lnTo>
                        <a:pt x="72" y="413"/>
                      </a:lnTo>
                      <a:lnTo>
                        <a:pt x="71" y="430"/>
                      </a:lnTo>
                      <a:lnTo>
                        <a:pt x="71" y="451"/>
                      </a:lnTo>
                      <a:lnTo>
                        <a:pt x="69" y="471"/>
                      </a:lnTo>
                      <a:lnTo>
                        <a:pt x="64" y="480"/>
                      </a:lnTo>
                      <a:lnTo>
                        <a:pt x="53" y="485"/>
                      </a:lnTo>
                      <a:lnTo>
                        <a:pt x="40" y="492"/>
                      </a:lnTo>
                      <a:lnTo>
                        <a:pt x="25" y="492"/>
                      </a:lnTo>
                      <a:lnTo>
                        <a:pt x="19" y="480"/>
                      </a:lnTo>
                      <a:lnTo>
                        <a:pt x="17" y="463"/>
                      </a:lnTo>
                      <a:lnTo>
                        <a:pt x="17" y="450"/>
                      </a:lnTo>
                      <a:lnTo>
                        <a:pt x="17" y="440"/>
                      </a:lnTo>
                      <a:lnTo>
                        <a:pt x="17" y="437"/>
                      </a:lnTo>
                      <a:lnTo>
                        <a:pt x="3" y="430"/>
                      </a:lnTo>
                      <a:lnTo>
                        <a:pt x="0" y="580"/>
                      </a:lnTo>
                      <a:lnTo>
                        <a:pt x="1" y="582"/>
                      </a:lnTo>
                      <a:lnTo>
                        <a:pt x="3" y="587"/>
                      </a:lnTo>
                      <a:lnTo>
                        <a:pt x="8" y="592"/>
                      </a:lnTo>
                      <a:lnTo>
                        <a:pt x="14" y="600"/>
                      </a:lnTo>
                      <a:lnTo>
                        <a:pt x="22" y="608"/>
                      </a:lnTo>
                      <a:lnTo>
                        <a:pt x="30" y="614"/>
                      </a:lnTo>
                      <a:lnTo>
                        <a:pt x="42" y="621"/>
                      </a:lnTo>
                      <a:lnTo>
                        <a:pt x="54" y="626"/>
                      </a:lnTo>
                      <a:lnTo>
                        <a:pt x="69" y="627"/>
                      </a:lnTo>
                      <a:lnTo>
                        <a:pt x="82" y="627"/>
                      </a:lnTo>
                      <a:lnTo>
                        <a:pt x="96" y="626"/>
                      </a:lnTo>
                      <a:lnTo>
                        <a:pt x="108" y="624"/>
                      </a:lnTo>
                      <a:lnTo>
                        <a:pt x="119" y="621"/>
                      </a:lnTo>
                      <a:lnTo>
                        <a:pt x="127" y="618"/>
                      </a:lnTo>
                      <a:lnTo>
                        <a:pt x="132" y="616"/>
                      </a:lnTo>
                      <a:lnTo>
                        <a:pt x="133" y="614"/>
                      </a:lnTo>
                      <a:lnTo>
                        <a:pt x="137" y="614"/>
                      </a:lnTo>
                      <a:lnTo>
                        <a:pt x="143" y="613"/>
                      </a:lnTo>
                      <a:lnTo>
                        <a:pt x="151" y="614"/>
                      </a:lnTo>
                      <a:lnTo>
                        <a:pt x="156" y="619"/>
                      </a:lnTo>
                      <a:lnTo>
                        <a:pt x="161" y="624"/>
                      </a:lnTo>
                      <a:lnTo>
                        <a:pt x="169" y="627"/>
                      </a:lnTo>
                      <a:lnTo>
                        <a:pt x="174" y="629"/>
                      </a:lnTo>
                      <a:lnTo>
                        <a:pt x="177" y="629"/>
                      </a:lnTo>
                      <a:lnTo>
                        <a:pt x="183" y="635"/>
                      </a:lnTo>
                      <a:lnTo>
                        <a:pt x="179" y="693"/>
                      </a:lnTo>
                      <a:lnTo>
                        <a:pt x="119" y="713"/>
                      </a:lnTo>
                      <a:lnTo>
                        <a:pt x="114" y="1042"/>
                      </a:lnTo>
                      <a:lnTo>
                        <a:pt x="113" y="1042"/>
                      </a:lnTo>
                      <a:lnTo>
                        <a:pt x="108" y="1043"/>
                      </a:lnTo>
                      <a:lnTo>
                        <a:pt x="106" y="1047"/>
                      </a:lnTo>
                      <a:lnTo>
                        <a:pt x="106" y="1051"/>
                      </a:lnTo>
                      <a:lnTo>
                        <a:pt x="109" y="1055"/>
                      </a:lnTo>
                      <a:lnTo>
                        <a:pt x="117" y="1063"/>
                      </a:lnTo>
                      <a:lnTo>
                        <a:pt x="127" y="1071"/>
                      </a:lnTo>
                      <a:lnTo>
                        <a:pt x="138" y="1081"/>
                      </a:lnTo>
                      <a:lnTo>
                        <a:pt x="150" y="1090"/>
                      </a:lnTo>
                      <a:lnTo>
                        <a:pt x="159" y="1100"/>
                      </a:lnTo>
                      <a:lnTo>
                        <a:pt x="167" y="1108"/>
                      </a:lnTo>
                      <a:lnTo>
                        <a:pt x="171" y="1114"/>
                      </a:lnTo>
                      <a:lnTo>
                        <a:pt x="169" y="1147"/>
                      </a:lnTo>
                      <a:lnTo>
                        <a:pt x="166" y="1203"/>
                      </a:lnTo>
                      <a:lnTo>
                        <a:pt x="162" y="1260"/>
                      </a:lnTo>
                      <a:lnTo>
                        <a:pt x="161" y="1284"/>
                      </a:lnTo>
                      <a:lnTo>
                        <a:pt x="158" y="1284"/>
                      </a:lnTo>
                      <a:lnTo>
                        <a:pt x="150" y="1285"/>
                      </a:lnTo>
                      <a:lnTo>
                        <a:pt x="143" y="1290"/>
                      </a:lnTo>
                      <a:lnTo>
                        <a:pt x="143" y="1298"/>
                      </a:lnTo>
                      <a:lnTo>
                        <a:pt x="151" y="1316"/>
                      </a:lnTo>
                      <a:lnTo>
                        <a:pt x="172" y="1355"/>
                      </a:lnTo>
                      <a:lnTo>
                        <a:pt x="200" y="1410"/>
                      </a:lnTo>
                      <a:lnTo>
                        <a:pt x="232" y="1471"/>
                      </a:lnTo>
                      <a:lnTo>
                        <a:pt x="262" y="1531"/>
                      </a:lnTo>
                      <a:lnTo>
                        <a:pt x="290" y="1582"/>
                      </a:lnTo>
                      <a:lnTo>
                        <a:pt x="309" y="1619"/>
                      </a:lnTo>
                      <a:lnTo>
                        <a:pt x="316" y="16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5" name="Freeform 82"/>
                <p:cNvSpPr>
                  <a:spLocks/>
                </p:cNvSpPr>
                <p:nvPr/>
              </p:nvSpPr>
              <p:spPr bwMode="auto">
                <a:xfrm>
                  <a:off x="7966" y="7478"/>
                  <a:ext cx="57" cy="98"/>
                </a:xfrm>
                <a:custGeom>
                  <a:avLst/>
                  <a:gdLst>
                    <a:gd name="T0" fmla="*/ 1 w 105"/>
                    <a:gd name="T1" fmla="*/ 1 h 179"/>
                    <a:gd name="T2" fmla="*/ 1 w 105"/>
                    <a:gd name="T3" fmla="*/ 1 h 179"/>
                    <a:gd name="T4" fmla="*/ 1 w 105"/>
                    <a:gd name="T5" fmla="*/ 1 h 179"/>
                    <a:gd name="T6" fmla="*/ 1 w 105"/>
                    <a:gd name="T7" fmla="*/ 1 h 179"/>
                    <a:gd name="T8" fmla="*/ 1 w 105"/>
                    <a:gd name="T9" fmla="*/ 1 h 179"/>
                    <a:gd name="T10" fmla="*/ 1 w 105"/>
                    <a:gd name="T11" fmla="*/ 1 h 179"/>
                    <a:gd name="T12" fmla="*/ 1 w 105"/>
                    <a:gd name="T13" fmla="*/ 1 h 179"/>
                    <a:gd name="T14" fmla="*/ 1 w 105"/>
                    <a:gd name="T15" fmla="*/ 1 h 179"/>
                    <a:gd name="T16" fmla="*/ 1 w 105"/>
                    <a:gd name="T17" fmla="*/ 1 h 179"/>
                    <a:gd name="T18" fmla="*/ 1 w 105"/>
                    <a:gd name="T19" fmla="*/ 1 h 179"/>
                    <a:gd name="T20" fmla="*/ 1 w 105"/>
                    <a:gd name="T21" fmla="*/ 1 h 179"/>
                    <a:gd name="T22" fmla="*/ 1 w 105"/>
                    <a:gd name="T23" fmla="*/ 1 h 179"/>
                    <a:gd name="T24" fmla="*/ 1 w 105"/>
                    <a:gd name="T25" fmla="*/ 1 h 179"/>
                    <a:gd name="T26" fmla="*/ 1 w 105"/>
                    <a:gd name="T27" fmla="*/ 1 h 179"/>
                    <a:gd name="T28" fmla="*/ 1 w 105"/>
                    <a:gd name="T29" fmla="*/ 1 h 179"/>
                    <a:gd name="T30" fmla="*/ 1 w 105"/>
                    <a:gd name="T31" fmla="*/ 1 h 179"/>
                    <a:gd name="T32" fmla="*/ 1 w 105"/>
                    <a:gd name="T33" fmla="*/ 0 h 179"/>
                    <a:gd name="T34" fmla="*/ 1 w 105"/>
                    <a:gd name="T35" fmla="*/ 1 h 179"/>
                    <a:gd name="T36" fmla="*/ 0 w 105"/>
                    <a:gd name="T37" fmla="*/ 1 h 179"/>
                    <a:gd name="T38" fmla="*/ 0 w 105"/>
                    <a:gd name="T39" fmla="*/ 1 h 179"/>
                    <a:gd name="T40" fmla="*/ 0 w 105"/>
                    <a:gd name="T41" fmla="*/ 1 h 179"/>
                    <a:gd name="T42" fmla="*/ 1 w 105"/>
                    <a:gd name="T43" fmla="*/ 1 h 17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05"/>
                    <a:gd name="T67" fmla="*/ 0 h 179"/>
                    <a:gd name="T68" fmla="*/ 105 w 105"/>
                    <a:gd name="T69" fmla="*/ 179 h 17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05" h="179">
                      <a:moveTo>
                        <a:pt x="15" y="179"/>
                      </a:moveTo>
                      <a:lnTo>
                        <a:pt x="18" y="179"/>
                      </a:lnTo>
                      <a:lnTo>
                        <a:pt x="27" y="177"/>
                      </a:lnTo>
                      <a:lnTo>
                        <a:pt x="42" y="176"/>
                      </a:lnTo>
                      <a:lnTo>
                        <a:pt x="58" y="172"/>
                      </a:lnTo>
                      <a:lnTo>
                        <a:pt x="74" y="169"/>
                      </a:lnTo>
                      <a:lnTo>
                        <a:pt x="89" y="164"/>
                      </a:lnTo>
                      <a:lnTo>
                        <a:pt x="100" y="160"/>
                      </a:lnTo>
                      <a:lnTo>
                        <a:pt x="105" y="155"/>
                      </a:lnTo>
                      <a:lnTo>
                        <a:pt x="102" y="143"/>
                      </a:lnTo>
                      <a:lnTo>
                        <a:pt x="92" y="122"/>
                      </a:lnTo>
                      <a:lnTo>
                        <a:pt x="77" y="97"/>
                      </a:lnTo>
                      <a:lnTo>
                        <a:pt x="60" y="68"/>
                      </a:lnTo>
                      <a:lnTo>
                        <a:pt x="42" y="40"/>
                      </a:lnTo>
                      <a:lnTo>
                        <a:pt x="26" y="18"/>
                      </a:lnTo>
                      <a:lnTo>
                        <a:pt x="13" y="3"/>
                      </a:lnTo>
                      <a:lnTo>
                        <a:pt x="6" y="0"/>
                      </a:lnTo>
                      <a:lnTo>
                        <a:pt x="2" y="27"/>
                      </a:lnTo>
                      <a:lnTo>
                        <a:pt x="0" y="77"/>
                      </a:lnTo>
                      <a:lnTo>
                        <a:pt x="0" y="126"/>
                      </a:lnTo>
                      <a:lnTo>
                        <a:pt x="0" y="148"/>
                      </a:lnTo>
                      <a:lnTo>
                        <a:pt x="15" y="179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  <p:sp>
              <p:nvSpPr>
                <p:cNvPr id="5176" name="Freeform 83"/>
                <p:cNvSpPr>
                  <a:spLocks/>
                </p:cNvSpPr>
                <p:nvPr/>
              </p:nvSpPr>
              <p:spPr bwMode="auto">
                <a:xfrm>
                  <a:off x="7706" y="6560"/>
                  <a:ext cx="563" cy="399"/>
                </a:xfrm>
                <a:custGeom>
                  <a:avLst/>
                  <a:gdLst>
                    <a:gd name="T0" fmla="*/ 1 w 1019"/>
                    <a:gd name="T1" fmla="*/ 2 h 721"/>
                    <a:gd name="T2" fmla="*/ 1 w 1019"/>
                    <a:gd name="T3" fmla="*/ 2 h 721"/>
                    <a:gd name="T4" fmla="*/ 1 w 1019"/>
                    <a:gd name="T5" fmla="*/ 2 h 721"/>
                    <a:gd name="T6" fmla="*/ 1 w 1019"/>
                    <a:gd name="T7" fmla="*/ 2 h 721"/>
                    <a:gd name="T8" fmla="*/ 1 w 1019"/>
                    <a:gd name="T9" fmla="*/ 2 h 721"/>
                    <a:gd name="T10" fmla="*/ 1 w 1019"/>
                    <a:gd name="T11" fmla="*/ 1 h 721"/>
                    <a:gd name="T12" fmla="*/ 1 w 1019"/>
                    <a:gd name="T13" fmla="*/ 1 h 721"/>
                    <a:gd name="T14" fmla="*/ 1 w 1019"/>
                    <a:gd name="T15" fmla="*/ 1 h 721"/>
                    <a:gd name="T16" fmla="*/ 2 w 1019"/>
                    <a:gd name="T17" fmla="*/ 1 h 721"/>
                    <a:gd name="T18" fmla="*/ 2 w 1019"/>
                    <a:gd name="T19" fmla="*/ 1 h 721"/>
                    <a:gd name="T20" fmla="*/ 2 w 1019"/>
                    <a:gd name="T21" fmla="*/ 1 h 721"/>
                    <a:gd name="T22" fmla="*/ 2 w 1019"/>
                    <a:gd name="T23" fmla="*/ 1 h 721"/>
                    <a:gd name="T24" fmla="*/ 2 w 1019"/>
                    <a:gd name="T25" fmla="*/ 1 h 721"/>
                    <a:gd name="T26" fmla="*/ 2 w 1019"/>
                    <a:gd name="T27" fmla="*/ 1 h 721"/>
                    <a:gd name="T28" fmla="*/ 3 w 1019"/>
                    <a:gd name="T29" fmla="*/ 1 h 721"/>
                    <a:gd name="T30" fmla="*/ 3 w 1019"/>
                    <a:gd name="T31" fmla="*/ 1 h 721"/>
                    <a:gd name="T32" fmla="*/ 3 w 1019"/>
                    <a:gd name="T33" fmla="*/ 1 h 721"/>
                    <a:gd name="T34" fmla="*/ 3 w 1019"/>
                    <a:gd name="T35" fmla="*/ 1 h 721"/>
                    <a:gd name="T36" fmla="*/ 2 w 1019"/>
                    <a:gd name="T37" fmla="*/ 1 h 721"/>
                    <a:gd name="T38" fmla="*/ 2 w 1019"/>
                    <a:gd name="T39" fmla="*/ 1 h 721"/>
                    <a:gd name="T40" fmla="*/ 2 w 1019"/>
                    <a:gd name="T41" fmla="*/ 1 h 721"/>
                    <a:gd name="T42" fmla="*/ 2 w 1019"/>
                    <a:gd name="T43" fmla="*/ 1 h 721"/>
                    <a:gd name="T44" fmla="*/ 2 w 1019"/>
                    <a:gd name="T45" fmla="*/ 1 h 721"/>
                    <a:gd name="T46" fmla="*/ 2 w 1019"/>
                    <a:gd name="T47" fmla="*/ 1 h 721"/>
                    <a:gd name="T48" fmla="*/ 2 w 1019"/>
                    <a:gd name="T49" fmla="*/ 1 h 721"/>
                    <a:gd name="T50" fmla="*/ 2 w 1019"/>
                    <a:gd name="T51" fmla="*/ 1 h 721"/>
                    <a:gd name="T52" fmla="*/ 2 w 1019"/>
                    <a:gd name="T53" fmla="*/ 1 h 721"/>
                    <a:gd name="T54" fmla="*/ 2 w 1019"/>
                    <a:gd name="T55" fmla="*/ 1 h 721"/>
                    <a:gd name="T56" fmla="*/ 2 w 1019"/>
                    <a:gd name="T57" fmla="*/ 1 h 721"/>
                    <a:gd name="T58" fmla="*/ 2 w 1019"/>
                    <a:gd name="T59" fmla="*/ 1 h 721"/>
                    <a:gd name="T60" fmla="*/ 2 w 1019"/>
                    <a:gd name="T61" fmla="*/ 1 h 721"/>
                    <a:gd name="T62" fmla="*/ 2 w 1019"/>
                    <a:gd name="T63" fmla="*/ 0 h 721"/>
                    <a:gd name="T64" fmla="*/ 1 w 1019"/>
                    <a:gd name="T65" fmla="*/ 1 h 721"/>
                    <a:gd name="T66" fmla="*/ 1 w 1019"/>
                    <a:gd name="T67" fmla="*/ 1 h 721"/>
                    <a:gd name="T68" fmla="*/ 2 w 1019"/>
                    <a:gd name="T69" fmla="*/ 1 h 721"/>
                    <a:gd name="T70" fmla="*/ 2 w 1019"/>
                    <a:gd name="T71" fmla="*/ 1 h 721"/>
                    <a:gd name="T72" fmla="*/ 2 w 1019"/>
                    <a:gd name="T73" fmla="*/ 1 h 721"/>
                    <a:gd name="T74" fmla="*/ 2 w 1019"/>
                    <a:gd name="T75" fmla="*/ 1 h 721"/>
                    <a:gd name="T76" fmla="*/ 2 w 1019"/>
                    <a:gd name="T77" fmla="*/ 1 h 721"/>
                    <a:gd name="T78" fmla="*/ 2 w 1019"/>
                    <a:gd name="T79" fmla="*/ 1 h 721"/>
                    <a:gd name="T80" fmla="*/ 1 w 1019"/>
                    <a:gd name="T81" fmla="*/ 1 h 721"/>
                    <a:gd name="T82" fmla="*/ 1 w 1019"/>
                    <a:gd name="T83" fmla="*/ 1 h 721"/>
                    <a:gd name="T84" fmla="*/ 1 w 1019"/>
                    <a:gd name="T85" fmla="*/ 1 h 721"/>
                    <a:gd name="T86" fmla="*/ 1 w 1019"/>
                    <a:gd name="T87" fmla="*/ 1 h 721"/>
                    <a:gd name="T88" fmla="*/ 1 w 1019"/>
                    <a:gd name="T89" fmla="*/ 1 h 721"/>
                    <a:gd name="T90" fmla="*/ 1 w 1019"/>
                    <a:gd name="T91" fmla="*/ 1 h 721"/>
                    <a:gd name="T92" fmla="*/ 1 w 1019"/>
                    <a:gd name="T93" fmla="*/ 1 h 721"/>
                    <a:gd name="T94" fmla="*/ 1 w 1019"/>
                    <a:gd name="T95" fmla="*/ 1 h 721"/>
                    <a:gd name="T96" fmla="*/ 1 w 1019"/>
                    <a:gd name="T97" fmla="*/ 1 h 721"/>
                    <a:gd name="T98" fmla="*/ 1 w 1019"/>
                    <a:gd name="T99" fmla="*/ 1 h 721"/>
                    <a:gd name="T100" fmla="*/ 1 w 1019"/>
                    <a:gd name="T101" fmla="*/ 1 h 721"/>
                    <a:gd name="T102" fmla="*/ 1 w 1019"/>
                    <a:gd name="T103" fmla="*/ 1 h 721"/>
                    <a:gd name="T104" fmla="*/ 1 w 1019"/>
                    <a:gd name="T105" fmla="*/ 1 h 72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019"/>
                    <a:gd name="T160" fmla="*/ 0 h 721"/>
                    <a:gd name="T161" fmla="*/ 1019 w 1019"/>
                    <a:gd name="T162" fmla="*/ 721 h 72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019" h="721">
                      <a:moveTo>
                        <a:pt x="0" y="721"/>
                      </a:moveTo>
                      <a:lnTo>
                        <a:pt x="1" y="718"/>
                      </a:lnTo>
                      <a:lnTo>
                        <a:pt x="9" y="711"/>
                      </a:lnTo>
                      <a:lnTo>
                        <a:pt x="21" y="698"/>
                      </a:lnTo>
                      <a:lnTo>
                        <a:pt x="37" y="684"/>
                      </a:lnTo>
                      <a:lnTo>
                        <a:pt x="58" y="666"/>
                      </a:lnTo>
                      <a:lnTo>
                        <a:pt x="84" y="645"/>
                      </a:lnTo>
                      <a:lnTo>
                        <a:pt x="113" y="622"/>
                      </a:lnTo>
                      <a:lnTo>
                        <a:pt x="147" y="598"/>
                      </a:lnTo>
                      <a:lnTo>
                        <a:pt x="185" y="576"/>
                      </a:lnTo>
                      <a:lnTo>
                        <a:pt x="227" y="552"/>
                      </a:lnTo>
                      <a:lnTo>
                        <a:pt x="272" y="529"/>
                      </a:lnTo>
                      <a:lnTo>
                        <a:pt x="322" y="506"/>
                      </a:lnTo>
                      <a:lnTo>
                        <a:pt x="377" y="487"/>
                      </a:lnTo>
                      <a:lnTo>
                        <a:pt x="434" y="469"/>
                      </a:lnTo>
                      <a:lnTo>
                        <a:pt x="495" y="456"/>
                      </a:lnTo>
                      <a:lnTo>
                        <a:pt x="559" y="447"/>
                      </a:lnTo>
                      <a:lnTo>
                        <a:pt x="622" y="440"/>
                      </a:lnTo>
                      <a:lnTo>
                        <a:pt x="680" y="435"/>
                      </a:lnTo>
                      <a:lnTo>
                        <a:pt x="733" y="432"/>
                      </a:lnTo>
                      <a:lnTo>
                        <a:pt x="780" y="429"/>
                      </a:lnTo>
                      <a:lnTo>
                        <a:pt x="822" y="427"/>
                      </a:lnTo>
                      <a:lnTo>
                        <a:pt x="859" y="427"/>
                      </a:lnTo>
                      <a:lnTo>
                        <a:pt x="893" y="429"/>
                      </a:lnTo>
                      <a:lnTo>
                        <a:pt x="922" y="431"/>
                      </a:lnTo>
                      <a:lnTo>
                        <a:pt x="946" y="432"/>
                      </a:lnTo>
                      <a:lnTo>
                        <a:pt x="967" y="434"/>
                      </a:lnTo>
                      <a:lnTo>
                        <a:pt x="983" y="435"/>
                      </a:lnTo>
                      <a:lnTo>
                        <a:pt x="996" y="439"/>
                      </a:lnTo>
                      <a:lnTo>
                        <a:pt x="1006" y="440"/>
                      </a:lnTo>
                      <a:lnTo>
                        <a:pt x="1014" y="442"/>
                      </a:lnTo>
                      <a:lnTo>
                        <a:pt x="1017" y="443"/>
                      </a:lnTo>
                      <a:lnTo>
                        <a:pt x="1019" y="443"/>
                      </a:lnTo>
                      <a:lnTo>
                        <a:pt x="1019" y="435"/>
                      </a:lnTo>
                      <a:lnTo>
                        <a:pt x="1016" y="413"/>
                      </a:lnTo>
                      <a:lnTo>
                        <a:pt x="1009" y="377"/>
                      </a:lnTo>
                      <a:lnTo>
                        <a:pt x="1000" y="335"/>
                      </a:lnTo>
                      <a:lnTo>
                        <a:pt x="980" y="287"/>
                      </a:lnTo>
                      <a:lnTo>
                        <a:pt x="954" y="237"/>
                      </a:lnTo>
                      <a:lnTo>
                        <a:pt x="919" y="189"/>
                      </a:lnTo>
                      <a:lnTo>
                        <a:pt x="872" y="143"/>
                      </a:lnTo>
                      <a:lnTo>
                        <a:pt x="874" y="155"/>
                      </a:lnTo>
                      <a:lnTo>
                        <a:pt x="877" y="179"/>
                      </a:lnTo>
                      <a:lnTo>
                        <a:pt x="879" y="205"/>
                      </a:lnTo>
                      <a:lnTo>
                        <a:pt x="872" y="219"/>
                      </a:lnTo>
                      <a:lnTo>
                        <a:pt x="864" y="222"/>
                      </a:lnTo>
                      <a:lnTo>
                        <a:pt x="859" y="224"/>
                      </a:lnTo>
                      <a:lnTo>
                        <a:pt x="856" y="222"/>
                      </a:lnTo>
                      <a:lnTo>
                        <a:pt x="856" y="219"/>
                      </a:lnTo>
                      <a:lnTo>
                        <a:pt x="853" y="211"/>
                      </a:lnTo>
                      <a:lnTo>
                        <a:pt x="850" y="198"/>
                      </a:lnTo>
                      <a:lnTo>
                        <a:pt x="843" y="182"/>
                      </a:lnTo>
                      <a:lnTo>
                        <a:pt x="835" y="163"/>
                      </a:lnTo>
                      <a:lnTo>
                        <a:pt x="824" y="142"/>
                      </a:lnTo>
                      <a:lnTo>
                        <a:pt x="809" y="119"/>
                      </a:lnTo>
                      <a:lnTo>
                        <a:pt x="793" y="97"/>
                      </a:lnTo>
                      <a:lnTo>
                        <a:pt x="772" y="76"/>
                      </a:lnTo>
                      <a:lnTo>
                        <a:pt x="748" y="55"/>
                      </a:lnTo>
                      <a:lnTo>
                        <a:pt x="721" y="35"/>
                      </a:lnTo>
                      <a:lnTo>
                        <a:pt x="688" y="21"/>
                      </a:lnTo>
                      <a:lnTo>
                        <a:pt x="653" y="8"/>
                      </a:lnTo>
                      <a:lnTo>
                        <a:pt x="611" y="2"/>
                      </a:lnTo>
                      <a:lnTo>
                        <a:pt x="566" y="0"/>
                      </a:lnTo>
                      <a:lnTo>
                        <a:pt x="514" y="5"/>
                      </a:lnTo>
                      <a:lnTo>
                        <a:pt x="511" y="11"/>
                      </a:lnTo>
                      <a:lnTo>
                        <a:pt x="517" y="16"/>
                      </a:lnTo>
                      <a:lnTo>
                        <a:pt x="534" y="27"/>
                      </a:lnTo>
                      <a:lnTo>
                        <a:pt x="558" y="47"/>
                      </a:lnTo>
                      <a:lnTo>
                        <a:pt x="584" y="72"/>
                      </a:lnTo>
                      <a:lnTo>
                        <a:pt x="608" y="102"/>
                      </a:lnTo>
                      <a:lnTo>
                        <a:pt x="627" y="134"/>
                      </a:lnTo>
                      <a:lnTo>
                        <a:pt x="637" y="169"/>
                      </a:lnTo>
                      <a:lnTo>
                        <a:pt x="634" y="205"/>
                      </a:lnTo>
                      <a:lnTo>
                        <a:pt x="632" y="208"/>
                      </a:lnTo>
                      <a:lnTo>
                        <a:pt x="629" y="214"/>
                      </a:lnTo>
                      <a:lnTo>
                        <a:pt x="622" y="218"/>
                      </a:lnTo>
                      <a:lnTo>
                        <a:pt x="614" y="213"/>
                      </a:lnTo>
                      <a:lnTo>
                        <a:pt x="606" y="200"/>
                      </a:lnTo>
                      <a:lnTo>
                        <a:pt x="592" y="179"/>
                      </a:lnTo>
                      <a:lnTo>
                        <a:pt x="572" y="152"/>
                      </a:lnTo>
                      <a:lnTo>
                        <a:pt x="550" y="122"/>
                      </a:lnTo>
                      <a:lnTo>
                        <a:pt x="522" y="93"/>
                      </a:lnTo>
                      <a:lnTo>
                        <a:pt x="495" y="69"/>
                      </a:lnTo>
                      <a:lnTo>
                        <a:pt x="466" y="53"/>
                      </a:lnTo>
                      <a:lnTo>
                        <a:pt x="438" y="47"/>
                      </a:lnTo>
                      <a:lnTo>
                        <a:pt x="435" y="47"/>
                      </a:lnTo>
                      <a:lnTo>
                        <a:pt x="425" y="48"/>
                      </a:lnTo>
                      <a:lnTo>
                        <a:pt x="411" y="52"/>
                      </a:lnTo>
                      <a:lnTo>
                        <a:pt x="392" y="55"/>
                      </a:lnTo>
                      <a:lnTo>
                        <a:pt x="367" y="61"/>
                      </a:lnTo>
                      <a:lnTo>
                        <a:pt x="340" y="71"/>
                      </a:lnTo>
                      <a:lnTo>
                        <a:pt x="311" y="84"/>
                      </a:lnTo>
                      <a:lnTo>
                        <a:pt x="280" y="100"/>
                      </a:lnTo>
                      <a:lnTo>
                        <a:pt x="247" y="119"/>
                      </a:lnTo>
                      <a:lnTo>
                        <a:pt x="214" y="143"/>
                      </a:lnTo>
                      <a:lnTo>
                        <a:pt x="180" y="174"/>
                      </a:lnTo>
                      <a:lnTo>
                        <a:pt x="148" y="208"/>
                      </a:lnTo>
                      <a:lnTo>
                        <a:pt x="118" y="250"/>
                      </a:lnTo>
                      <a:lnTo>
                        <a:pt x="90" y="297"/>
                      </a:lnTo>
                      <a:lnTo>
                        <a:pt x="64" y="350"/>
                      </a:lnTo>
                      <a:lnTo>
                        <a:pt x="43" y="411"/>
                      </a:lnTo>
                      <a:lnTo>
                        <a:pt x="38" y="418"/>
                      </a:lnTo>
                      <a:lnTo>
                        <a:pt x="29" y="434"/>
                      </a:lnTo>
                      <a:lnTo>
                        <a:pt x="16" y="450"/>
                      </a:lnTo>
                      <a:lnTo>
                        <a:pt x="3" y="461"/>
                      </a:lnTo>
                      <a:lnTo>
                        <a:pt x="0" y="7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Trebuchet MS" pitchFamily="34" charset="0"/>
                  </a:endParaRPr>
                </a:p>
              </p:txBody>
            </p:sp>
          </p:grpSp>
          <p:sp>
            <p:nvSpPr>
              <p:cNvPr id="5160" name="Line 84"/>
              <p:cNvSpPr>
                <a:spLocks noChangeShapeType="1"/>
              </p:cNvSpPr>
              <p:nvPr/>
            </p:nvSpPr>
            <p:spPr bwMode="auto">
              <a:xfrm>
                <a:off x="10464" y="6903"/>
                <a:ext cx="4302" cy="0"/>
              </a:xfrm>
              <a:prstGeom prst="line">
                <a:avLst/>
              </a:prstGeom>
              <a:noFill/>
              <a:ln w="127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130" name="Группа 227"/>
          <p:cNvGrpSpPr>
            <a:grpSpLocks/>
          </p:cNvGrpSpPr>
          <p:nvPr/>
        </p:nvGrpSpPr>
        <p:grpSpPr bwMode="auto">
          <a:xfrm>
            <a:off x="6003925" y="2870200"/>
            <a:ext cx="1042988" cy="611188"/>
            <a:chOff x="2148718" y="1260517"/>
            <a:chExt cx="1041807" cy="457876"/>
          </a:xfrm>
        </p:grpSpPr>
        <p:sp>
          <p:nvSpPr>
            <p:cNvPr id="133" name="Овал 132"/>
            <p:cNvSpPr/>
            <p:nvPr/>
          </p:nvSpPr>
          <p:spPr>
            <a:xfrm>
              <a:off x="2971698" y="1260517"/>
              <a:ext cx="218827" cy="218829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34" name="Прямая соединительная линия 133"/>
            <p:cNvCxnSpPr/>
            <p:nvPr/>
          </p:nvCxnSpPr>
          <p:spPr>
            <a:xfrm rot="10800000" flipV="1">
              <a:off x="2570515" y="1366364"/>
              <a:ext cx="402768" cy="0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>
            <a:xfrm flipV="1">
              <a:off x="2148718" y="1361607"/>
              <a:ext cx="428140" cy="356786"/>
            </a:xfrm>
            <a:prstGeom prst="line">
              <a:avLst/>
            </a:prstGeom>
            <a:solidFill>
              <a:srgbClr val="00B0F0">
                <a:alpha val="5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pic>
        <p:nvPicPr>
          <p:cNvPr id="153" name="Picture 2" descr="Картинки по запросу обучение специалистов иконки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lum contrast="30000"/>
          </a:blip>
          <a:srcRect/>
          <a:stretch>
            <a:fillRect/>
          </a:stretch>
        </p:blipFill>
        <p:spPr bwMode="auto">
          <a:xfrm>
            <a:off x="539295" y="4869160"/>
            <a:ext cx="1695651" cy="1905647"/>
          </a:xfrm>
          <a:prstGeom prst="rect">
            <a:avLst/>
          </a:prstGeom>
          <a:noFill/>
        </p:spPr>
      </p:pic>
      <p:pic>
        <p:nvPicPr>
          <p:cNvPr id="513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8688" y="3481388"/>
            <a:ext cx="4508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32550" y="3694113"/>
            <a:ext cx="633413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TextBox 2"/>
          <p:cNvSpPr txBox="1">
            <a:spLocks noChangeArrowheads="1"/>
          </p:cNvSpPr>
          <p:nvPr/>
        </p:nvSpPr>
        <p:spPr bwMode="auto">
          <a:xfrm>
            <a:off x="4978400" y="2916238"/>
            <a:ext cx="1528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600" b="1">
                <a:latin typeface="Times New Roman" pitchFamily="18" charset="0"/>
                <a:cs typeface="Times New Roman" pitchFamily="18" charset="0"/>
              </a:rPr>
              <a:t>КОЛЛЕДЖ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5" name="Прямоугольник 4"/>
          <p:cNvSpPr>
            <a:spLocks noChangeArrowheads="1"/>
          </p:cNvSpPr>
          <p:nvPr/>
        </p:nvSpPr>
        <p:spPr bwMode="auto">
          <a:xfrm>
            <a:off x="5386388" y="2152650"/>
            <a:ext cx="3757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600" b="1">
                <a:latin typeface="Times New Roman" pitchFamily="18" charset="0"/>
                <a:cs typeface="Times New Roman" pitchFamily="18" charset="0"/>
              </a:rPr>
              <a:t>Googl Classroom,  College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snation</a:t>
            </a:r>
            <a:r>
              <a:rPr lang="kk-KZ" sz="1600" b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kz</a:t>
            </a:r>
            <a:r>
              <a:rPr lang="kk-KZ" sz="1600" b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MOODLE</a:t>
            </a:r>
            <a:r>
              <a:rPr lang="kk-KZ" sz="16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ZOOM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6" name="TextBox 5"/>
          <p:cNvSpPr txBox="1">
            <a:spLocks noChangeArrowheads="1"/>
          </p:cNvSpPr>
          <p:nvPr/>
        </p:nvSpPr>
        <p:spPr bwMode="auto">
          <a:xfrm>
            <a:off x="7065963" y="2870200"/>
            <a:ext cx="2259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400" b="1">
                <a:latin typeface="Times New Roman" pitchFamily="18" charset="0"/>
                <a:cs typeface="Times New Roman" pitchFamily="18" charset="0"/>
              </a:rPr>
              <a:t>30-ы 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Googl Classroom</a:t>
            </a:r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7" name="TextBox 6"/>
          <p:cNvSpPr txBox="1">
            <a:spLocks noChangeArrowheads="1"/>
          </p:cNvSpPr>
          <p:nvPr/>
        </p:nvSpPr>
        <p:spPr bwMode="auto">
          <a:xfrm>
            <a:off x="7065963" y="3679825"/>
            <a:ext cx="2189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400" b="1">
                <a:latin typeface="Times New Roman" pitchFamily="18" charset="0"/>
                <a:cs typeface="Times New Roman" pitchFamily="18" charset="0"/>
              </a:rPr>
              <a:t>2-і College 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kk-KZ" sz="14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kk-KZ" sz="1400" b="1">
                <a:latin typeface="Times New Roman" pitchFamily="18" charset="0"/>
                <a:cs typeface="Times New Roman" pitchFamily="18" charset="0"/>
              </a:rPr>
              <a:t>on.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6" name="Рисунок 165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30000"/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220072" y="3104225"/>
            <a:ext cx="803418" cy="676663"/>
          </a:xfrm>
          <a:prstGeom prst="rect">
            <a:avLst/>
          </a:prstGeom>
        </p:spPr>
      </p:pic>
      <p:sp>
        <p:nvSpPr>
          <p:cNvPr id="5139" name="Прямоугольник 1"/>
          <p:cNvSpPr>
            <a:spLocks noChangeArrowheads="1"/>
          </p:cNvSpPr>
          <p:nvPr/>
        </p:nvSpPr>
        <p:spPr bwMode="auto">
          <a:xfrm>
            <a:off x="7072313" y="3309938"/>
            <a:ext cx="1292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1400" b="1">
                <a:latin typeface="Times New Roman" pitchFamily="18" charset="0"/>
                <a:cs typeface="Times New Roman" pitchFamily="18" charset="0"/>
              </a:rPr>
              <a:t>1- і 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MOODLE</a:t>
            </a:r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4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22975" y="3281363"/>
            <a:ext cx="104298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3" descr="C:\Users\crown1\Desktop\1200px-GNOME_Web_logo--2018.svg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52763" y="4156075"/>
            <a:ext cx="1412875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2" name="TextBox 8"/>
          <p:cNvSpPr txBox="1">
            <a:spLocks noChangeArrowheads="1"/>
          </p:cNvSpPr>
          <p:nvPr/>
        </p:nvSpPr>
        <p:spPr bwMode="auto">
          <a:xfrm>
            <a:off x="2109788" y="3724275"/>
            <a:ext cx="337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600" b="1">
                <a:latin typeface="Times New Roman" pitchFamily="18" charset="0"/>
                <a:cs typeface="Times New Roman" pitchFamily="18" charset="0"/>
              </a:rPr>
              <a:t>Интернет желісі бойынша  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3403399">
            <a:off x="2481263" y="4548187"/>
            <a:ext cx="566738" cy="5381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5144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84563" y="5253038"/>
            <a:ext cx="706437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5" name="TextBox 11"/>
          <p:cNvSpPr txBox="1">
            <a:spLocks noChangeArrowheads="1"/>
          </p:cNvSpPr>
          <p:nvPr/>
        </p:nvSpPr>
        <p:spPr bwMode="auto">
          <a:xfrm>
            <a:off x="2501900" y="506888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latin typeface="Times New Roman" pitchFamily="18" charset="0"/>
                <a:cs typeface="Times New Roman" pitchFamily="18" charset="0"/>
              </a:rPr>
              <a:t>220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6" name="TextBox 12"/>
          <p:cNvSpPr txBox="1">
            <a:spLocks noChangeArrowheads="1"/>
          </p:cNvSpPr>
          <p:nvPr/>
        </p:nvSpPr>
        <p:spPr bwMode="auto">
          <a:xfrm>
            <a:off x="4375150" y="5018088"/>
            <a:ext cx="5826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latin typeface="Times New Roman" pitchFamily="18" charset="0"/>
                <a:cs typeface="Times New Roman" pitchFamily="18" charset="0"/>
              </a:rPr>
              <a:t>74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7" name="TextBox 13"/>
          <p:cNvSpPr txBox="1">
            <a:spLocks noChangeArrowheads="1"/>
          </p:cNvSpPr>
          <p:nvPr/>
        </p:nvSpPr>
        <p:spPr bwMode="auto">
          <a:xfrm>
            <a:off x="2928938" y="6000750"/>
            <a:ext cx="2001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600" b="1">
                <a:latin typeface="Times New Roman" pitchFamily="18" charset="0"/>
              </a:rPr>
              <a:t>«Қазпошта» АҚ </a:t>
            </a:r>
            <a:endParaRPr lang="ru-RU" sz="1600" b="1">
              <a:latin typeface="Times New Roman" pitchFamily="18" charset="0"/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4403725" y="4481513"/>
            <a:ext cx="533400" cy="6365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5149" name="Рисунок 128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025" y="68263"/>
            <a:ext cx="132556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0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25" y="68263"/>
            <a:ext cx="132556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3313113" y="3933825"/>
            <a:ext cx="4762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    Жалпы білім беру (видео сабақ) - 350</a:t>
            </a:r>
          </a:p>
        </p:txBody>
      </p:sp>
      <p:sp>
        <p:nvSpPr>
          <p:cNvPr id="6148" name="Прямоугольник 2"/>
          <p:cNvSpPr>
            <a:spLocks noChangeArrowheads="1"/>
          </p:cNvSpPr>
          <p:nvPr/>
        </p:nvSpPr>
        <p:spPr bwMode="auto">
          <a:xfrm>
            <a:off x="3721100" y="4287838"/>
            <a:ext cx="4391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Арнайы пәндер (видео сабақ)  -  250</a:t>
            </a:r>
          </a:p>
        </p:txBody>
      </p:sp>
      <p:sp>
        <p:nvSpPr>
          <p:cNvPr id="6149" name="Прямоугольник 3"/>
          <p:cNvSpPr>
            <a:spLocks noChangeArrowheads="1"/>
          </p:cNvSpPr>
          <p:nvPr/>
        </p:nvSpPr>
        <p:spPr bwMode="auto">
          <a:xfrm>
            <a:off x="3549650" y="4649788"/>
            <a:ext cx="4941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Авторлық оқу-әдістемелік  құралдары - 320</a:t>
            </a:r>
          </a:p>
        </p:txBody>
      </p:sp>
      <p:sp>
        <p:nvSpPr>
          <p:cNvPr id="6150" name="Прямоугольник 4"/>
          <p:cNvSpPr>
            <a:spLocks noChangeArrowheads="1"/>
          </p:cNvSpPr>
          <p:nvPr/>
        </p:nvSpPr>
        <p:spPr bwMode="auto">
          <a:xfrm>
            <a:off x="3721100" y="5048250"/>
            <a:ext cx="4497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Авторлық оқу-әдістемелік кешендер -280</a:t>
            </a:r>
          </a:p>
        </p:txBody>
      </p:sp>
      <p:sp>
        <p:nvSpPr>
          <p:cNvPr id="6151" name="Прямоугольник 5"/>
          <p:cNvSpPr>
            <a:spLocks noChangeArrowheads="1"/>
          </p:cNvSpPr>
          <p:nvPr/>
        </p:nvSpPr>
        <p:spPr bwMode="auto">
          <a:xfrm>
            <a:off x="3538538" y="5418138"/>
            <a:ext cx="5676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Лабораториялық практикалық сабақтар 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 (видео сабақтар, схемалар т.б) – 450 </a:t>
            </a:r>
          </a:p>
        </p:txBody>
      </p:sp>
      <p:sp>
        <p:nvSpPr>
          <p:cNvPr id="6152" name="Прямоугольник 6"/>
          <p:cNvSpPr>
            <a:spLocks noChangeArrowheads="1"/>
          </p:cNvSpPr>
          <p:nvPr/>
        </p:nvSpPr>
        <p:spPr bwMode="auto">
          <a:xfrm>
            <a:off x="3630613" y="6019800"/>
            <a:ext cx="282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Көркем әдебиеттер - 380</a:t>
            </a:r>
          </a:p>
        </p:txBody>
      </p:sp>
      <p:sp>
        <p:nvSpPr>
          <p:cNvPr id="6153" name="Прямоугольник 7"/>
          <p:cNvSpPr>
            <a:spLocks noChangeArrowheads="1"/>
          </p:cNvSpPr>
          <p:nvPr/>
        </p:nvSpPr>
        <p:spPr bwMode="auto">
          <a:xfrm>
            <a:off x="3619500" y="6345238"/>
            <a:ext cx="4141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Қосымша материалдар - 835</a:t>
            </a:r>
          </a:p>
        </p:txBody>
      </p:sp>
      <p:sp>
        <p:nvSpPr>
          <p:cNvPr id="6154" name="TextBox 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57750" y="714375"/>
            <a:ext cx="2024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latin typeface="Times New Roman" pitchFamily="18" charset="0"/>
                <a:cs typeface="Times New Roman" pitchFamily="18" charset="0"/>
              </a:rPr>
              <a:t>Оқытушыларға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Text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57750" y="1201738"/>
            <a:ext cx="2149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latin typeface="Times New Roman" pitchFamily="18" charset="0"/>
                <a:cs typeface="Times New Roman" pitchFamily="18" charset="0"/>
              </a:rPr>
              <a:t>Топ жетекшілерге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TextBox 1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6325" y="1671638"/>
            <a:ext cx="2679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latin typeface="Times New Roman" pitchFamily="18" charset="0"/>
                <a:cs typeface="Times New Roman" pitchFamily="18" charset="0"/>
              </a:rPr>
              <a:t>Білім алушыларға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Box 15">
            <a:hlinkClick r:id="rId7"/>
          </p:cNvPr>
          <p:cNvSpPr txBox="1">
            <a:spLocks noChangeArrowheads="1"/>
          </p:cNvSpPr>
          <p:nvPr/>
        </p:nvSpPr>
        <p:spPr bwMode="auto">
          <a:xfrm rot="10800000" flipV="1">
            <a:off x="4857750" y="2093913"/>
            <a:ext cx="2495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latin typeface="Times New Roman" pitchFamily="18" charset="0"/>
                <a:cs typeface="Times New Roman" pitchFamily="18" charset="0"/>
              </a:rPr>
              <a:t>Ата-аналарға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8" name="Прямоугольник 10">
            <a:hlinkClick r:id="rId8"/>
          </p:cNvPr>
          <p:cNvSpPr>
            <a:spLocks noChangeArrowheads="1"/>
          </p:cNvSpPr>
          <p:nvPr/>
        </p:nvSpPr>
        <p:spPr bwMode="auto">
          <a:xfrm>
            <a:off x="4857750" y="2459038"/>
            <a:ext cx="3187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Электронды оқу-әдістемелік 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кешенді жасақтау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1406" y="1643050"/>
            <a:ext cx="3286116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ЖАДЫНАМАЛАР</a:t>
            </a:r>
            <a:endParaRPr lang="ru-RU" sz="28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9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5400000">
            <a:off x="2392363" y="1963738"/>
            <a:ext cx="2071687" cy="1587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3107531" y="1178719"/>
            <a:ext cx="1071563" cy="428625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857625" y="857250"/>
            <a:ext cx="642938" cy="1588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>
            <a:off x="4500563" y="714375"/>
            <a:ext cx="357187" cy="357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rot="5400000" flipH="1" flipV="1">
            <a:off x="3357563" y="1428750"/>
            <a:ext cx="571500" cy="428625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857625" y="1357313"/>
            <a:ext cx="642938" cy="1587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>
            <a:off x="4500563" y="1214438"/>
            <a:ext cx="357187" cy="357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V="1">
            <a:off x="3440113" y="1901825"/>
            <a:ext cx="1041400" cy="15875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Овал 72"/>
          <p:cNvSpPr/>
          <p:nvPr/>
        </p:nvSpPr>
        <p:spPr>
          <a:xfrm>
            <a:off x="4489450" y="1687513"/>
            <a:ext cx="357188" cy="357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rot="16200000" flipV="1">
            <a:off x="3445669" y="1945481"/>
            <a:ext cx="427038" cy="396875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3857625" y="2357438"/>
            <a:ext cx="642938" cy="1587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4500563" y="2143125"/>
            <a:ext cx="357187" cy="357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rot="16200000" flipV="1">
            <a:off x="3294063" y="2079625"/>
            <a:ext cx="850900" cy="561975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000500" y="2786063"/>
            <a:ext cx="642938" cy="1587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4518025" y="2609850"/>
            <a:ext cx="357188" cy="357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75" name="Picture 2"/>
          <p:cNvPicPr>
            <a:picLocks noChangeAspect="1" noChangeArrowheads="1"/>
          </p:cNvPicPr>
          <p:nvPr/>
        </p:nvPicPr>
        <p:blipFill>
          <a:blip r:embed="rId10"/>
          <a:srcRect l="19362" t="32625" r="39877" b="25687"/>
          <a:stretch>
            <a:fillRect/>
          </a:stretch>
        </p:blipFill>
        <p:spPr bwMode="auto">
          <a:xfrm>
            <a:off x="163513" y="4283075"/>
            <a:ext cx="3357562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6" name="Прямоугольник 88"/>
          <p:cNvSpPr>
            <a:spLocks noChangeArrowheads="1"/>
          </p:cNvSpPr>
          <p:nvPr/>
        </p:nvSpPr>
        <p:spPr bwMode="auto">
          <a:xfrm>
            <a:off x="1403350" y="323850"/>
            <a:ext cx="707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ТЕХНИКАЛЫҚ ЖӘНЕ КӘСІПТІК БІЛІМ БЕРУ БӨЛІМІ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714612" y="3316618"/>
            <a:ext cx="342899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ВИДЕОСАБАК</a:t>
            </a:r>
            <a:r>
              <a:rPr lang="kk-KZ" sz="28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ТАР</a:t>
            </a:r>
            <a:endParaRPr lang="ru-RU" sz="28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25" y="68263"/>
            <a:ext cx="132556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Прямоугольник 5"/>
          <p:cNvSpPr>
            <a:spLocks noChangeArrowheads="1"/>
          </p:cNvSpPr>
          <p:nvPr/>
        </p:nvSpPr>
        <p:spPr bwMode="auto">
          <a:xfrm>
            <a:off x="1403350" y="323850"/>
            <a:ext cx="707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ТЕХНИКАЛЫҚ ЖӘНЕ КӘСІПТІК БІЛІМ БЕРУ БӨЛІМІ</a:t>
            </a:r>
          </a:p>
        </p:txBody>
      </p:sp>
      <p:sp>
        <p:nvSpPr>
          <p:cNvPr id="7172" name="Прямоугольник 6">
            <a:hlinkClick r:id="rId3"/>
          </p:cNvPr>
          <p:cNvSpPr>
            <a:spLocks noChangeArrowheads="1"/>
          </p:cNvSpPr>
          <p:nvPr/>
        </p:nvSpPr>
        <p:spPr bwMode="auto">
          <a:xfrm>
            <a:off x="285750" y="3071813"/>
            <a:ext cx="7715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Батыс Қазақстан облысының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техникалық және кәсіптік  білім беру ұйымдарындағы қашықтан оқыту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сұрақтары бойынша</a:t>
            </a:r>
          </a:p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CALL - </a:t>
            </a:r>
            <a:r>
              <a:rPr lang="kk-KZ" sz="2400" b="1">
                <a:latin typeface="Times New Roman" pitchFamily="18" charset="0"/>
                <a:cs typeface="Times New Roman" pitchFamily="18" charset="0"/>
              </a:rPr>
              <a:t>ОРТАЛЫҒЫ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3" name="Рисунок 8" descr="call-center-icon-from-business-bicolor-set-vector-5355826.jpg"/>
          <p:cNvPicPr>
            <a:picLocks noChangeAspect="1"/>
          </p:cNvPicPr>
          <p:nvPr/>
        </p:nvPicPr>
        <p:blipFill>
          <a:blip r:embed="rId4" cstate="print"/>
          <a:srcRect b="8218"/>
          <a:stretch>
            <a:fillRect/>
          </a:stretch>
        </p:blipFill>
        <p:spPr bwMode="auto">
          <a:xfrm>
            <a:off x="2928938" y="928688"/>
            <a:ext cx="2143125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288" y="1557338"/>
            <a:ext cx="4968875" cy="6969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«ҮШ ИИИ.ИННОВАЦИЯ.ИНТЕЛЛЕКТ.ИНТЕРГРАЦИЯ.» педагогикалық–әдістемелік жоба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693988" y="2254250"/>
            <a:ext cx="242887" cy="454025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3863" y="2708275"/>
            <a:ext cx="4940300" cy="5048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«КӘСІБИ ӨСУ» ЧЕЛЛЕНДЖІ 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3038" y="3267075"/>
            <a:ext cx="2746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423863" y="3698875"/>
            <a:ext cx="4929187" cy="5064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ЖЕТЕКШІ КОЛЛЕДЖДЕР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верх 12"/>
          <p:cNvSpPr/>
          <p:nvPr/>
        </p:nvSpPr>
        <p:spPr>
          <a:xfrm rot="10800000">
            <a:off x="673100" y="4205288"/>
            <a:ext cx="484188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 rot="10800000">
            <a:off x="1692275" y="4221163"/>
            <a:ext cx="484188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10800000">
            <a:off x="2743200" y="4221163"/>
            <a:ext cx="484188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10800000">
            <a:off x="3708400" y="4210050"/>
            <a:ext cx="484188" cy="9794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714923">
            <a:off x="4456113" y="4252913"/>
            <a:ext cx="8223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TextBox 14"/>
          <p:cNvSpPr txBox="1">
            <a:spLocks noChangeArrowheads="1"/>
          </p:cNvSpPr>
          <p:nvPr/>
        </p:nvSpPr>
        <p:spPr bwMode="auto">
          <a:xfrm>
            <a:off x="468313" y="5267325"/>
            <a:ext cx="12239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000" b="1">
                <a:latin typeface="Times New Roman" pitchFamily="18" charset="0"/>
                <a:cs typeface="Times New Roman" pitchFamily="18" charset="0"/>
              </a:rPr>
              <a:t>Ж.Досмұхамедов ат.жоғары </a:t>
            </a:r>
          </a:p>
          <a:p>
            <a:pPr algn="ctr"/>
            <a:r>
              <a:rPr lang="kk-KZ" sz="1000" b="1">
                <a:latin typeface="Times New Roman" pitchFamily="18" charset="0"/>
                <a:cs typeface="Times New Roman" pitchFamily="18" charset="0"/>
              </a:rPr>
              <a:t> педагогикалық   </a:t>
            </a:r>
          </a:p>
          <a:p>
            <a:pPr algn="ctr"/>
            <a:r>
              <a:rPr lang="kk-KZ" sz="1000" b="1">
                <a:latin typeface="Times New Roman" pitchFamily="18" charset="0"/>
                <a:cs typeface="Times New Roman" pitchFamily="18" charset="0"/>
              </a:rPr>
              <a:t> колледжі</a:t>
            </a:r>
            <a:endParaRPr lang="ru-RU" sz="1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5" name="TextBox 15"/>
          <p:cNvSpPr txBox="1">
            <a:spLocks noChangeArrowheads="1"/>
          </p:cNvSpPr>
          <p:nvPr/>
        </p:nvSpPr>
        <p:spPr bwMode="auto">
          <a:xfrm>
            <a:off x="1676400" y="5230813"/>
            <a:ext cx="10445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000" b="1">
                <a:latin typeface="Times New Roman" pitchFamily="18" charset="0"/>
                <a:cs typeface="Times New Roman" pitchFamily="18" charset="0"/>
              </a:rPr>
              <a:t>БҚ индустриалды колледжі</a:t>
            </a:r>
            <a:endParaRPr lang="ru-RU" sz="1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6" name="TextBox 18"/>
          <p:cNvSpPr txBox="1">
            <a:spLocks noChangeArrowheads="1"/>
          </p:cNvSpPr>
          <p:nvPr/>
        </p:nvSpPr>
        <p:spPr bwMode="auto">
          <a:xfrm>
            <a:off x="2693988" y="5218113"/>
            <a:ext cx="8651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000" b="1">
                <a:latin typeface="Times New Roman" pitchFamily="18" charset="0"/>
                <a:cs typeface="Times New Roman" pitchFamily="18" charset="0"/>
              </a:rPr>
              <a:t>Ақсай техникалық колледжі</a:t>
            </a:r>
            <a:endParaRPr lang="ru-RU" sz="1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7" name="TextBox 31"/>
          <p:cNvSpPr txBox="1">
            <a:spLocks noChangeArrowheads="1"/>
          </p:cNvSpPr>
          <p:nvPr/>
        </p:nvSpPr>
        <p:spPr bwMode="auto">
          <a:xfrm>
            <a:off x="3559175" y="5189538"/>
            <a:ext cx="106838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000" b="1">
                <a:latin typeface="Times New Roman" pitchFamily="18" charset="0"/>
                <a:cs typeface="Times New Roman" pitchFamily="18" charset="0"/>
              </a:rPr>
              <a:t>Жоғары аграрлық-техникалық  колледжі</a:t>
            </a:r>
            <a:endParaRPr lang="ru-RU" sz="1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8" name="TextBox 32"/>
          <p:cNvSpPr txBox="1">
            <a:spLocks noChangeArrowheads="1"/>
          </p:cNvSpPr>
          <p:nvPr/>
        </p:nvSpPr>
        <p:spPr bwMode="auto">
          <a:xfrm>
            <a:off x="4619625" y="5183188"/>
            <a:ext cx="962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000" b="1">
                <a:latin typeface="Times New Roman" pitchFamily="18" charset="0"/>
                <a:cs typeface="Times New Roman" pitchFamily="18" charset="0"/>
              </a:rPr>
              <a:t>Орал ақпараттық технологиялар колледжі</a:t>
            </a:r>
            <a:endParaRPr lang="ru-RU" sz="1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9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03875" y="1000125"/>
            <a:ext cx="33909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Овал 23"/>
          <p:cNvSpPr/>
          <p:nvPr/>
        </p:nvSpPr>
        <p:spPr>
          <a:xfrm>
            <a:off x="755650" y="5915025"/>
            <a:ext cx="4597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«КӘСІБИ ӨСУ» ЧЕЛЛЕНДЖ-ТРЕЙЛЕР» БЕЙНЕБАЯНДАР БАЙҚАУЫ 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11" name="Рисунок 2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25" y="68263"/>
            <a:ext cx="132556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2" name="Прямоугольник 22"/>
          <p:cNvSpPr>
            <a:spLocks noChangeArrowheads="1"/>
          </p:cNvSpPr>
          <p:nvPr/>
        </p:nvSpPr>
        <p:spPr bwMode="auto">
          <a:xfrm>
            <a:off x="1403350" y="323850"/>
            <a:ext cx="707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ТЕХНИКАЛЫҚ ЖӘНЕ КӘСІПТІК БІЛІМ БЕРУ БӨЛІМІ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2786063"/>
          <a:ext cx="6143625" cy="3842385"/>
        </p:xfrm>
        <a:graphic>
          <a:graphicData uri="http://schemas.openxmlformats.org/drawingml/2006/table">
            <a:tbl>
              <a:tblPr/>
              <a:tblGrid>
                <a:gridCol w="371475"/>
                <a:gridCol w="2824162"/>
                <a:gridCol w="966788"/>
                <a:gridCol w="19812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Техникалық және кәсіптік білім беру ұйымдары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Апталық күні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Жауапты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Ж.Досмұхамедов атындағы жоғары педагогикалық колледжі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наурыз 2020 жыл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 Брекеева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Ж.Жоңғарбаева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«Сервис» технологиялар колледжі, Жоғары аграрлық  техникалық колледжі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сәуір 2020 жыл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Р.Қуаншалиева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М.Нурмукшева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А.Қайрлиева  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Батыс Қазақстан Индустриалдық колледжі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“InCraft” SmartNation порталы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сәуір 2020 жыл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Р.Қуаншалиева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Е. Нурланова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Г.Мухамеджанова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5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25" y="68263"/>
            <a:ext cx="132556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6" name="Прямоугольник 8"/>
          <p:cNvSpPr>
            <a:spLocks noChangeArrowheads="1"/>
          </p:cNvSpPr>
          <p:nvPr/>
        </p:nvSpPr>
        <p:spPr bwMode="auto">
          <a:xfrm>
            <a:off x="1403350" y="323850"/>
            <a:ext cx="707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ТЕХНИКАЛЫҚ ЖӘНЕ КӘСІПТІК БІЛІМ БЕРУ БӨЛІМІ</a:t>
            </a:r>
          </a:p>
        </p:txBody>
      </p:sp>
      <p:pic>
        <p:nvPicPr>
          <p:cNvPr id="9247" name="Рисунок 9" descr="Screen-Shot-2018-04-03-at-2.40.49-PM.png"/>
          <p:cNvPicPr>
            <a:picLocks noChangeAspect="1"/>
          </p:cNvPicPr>
          <p:nvPr/>
        </p:nvPicPr>
        <p:blipFill>
          <a:blip r:embed="rId3"/>
          <a:srcRect r="35294"/>
          <a:stretch>
            <a:fillRect/>
          </a:stretch>
        </p:blipFill>
        <p:spPr bwMode="auto">
          <a:xfrm>
            <a:off x="6572250" y="3143250"/>
            <a:ext cx="2357438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8" name="Прямоугольник 10"/>
          <p:cNvSpPr>
            <a:spLocks noChangeArrowheads="1"/>
          </p:cNvSpPr>
          <p:nvPr/>
        </p:nvSpPr>
        <p:spPr bwMode="auto">
          <a:xfrm>
            <a:off x="214313" y="1357313"/>
            <a:ext cx="771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>
                <a:latin typeface="Times New Roman" pitchFamily="18" charset="0"/>
                <a:cs typeface="Times New Roman" pitchFamily="18" charset="0"/>
              </a:rPr>
              <a:t>	«Қашықтықтан оқыту технологиясының оқу үрдісінде ұйымдастырылу жолдары»  тақырыбында  ZOOM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>
                <a:latin typeface="Times New Roman" pitchFamily="18" charset="0"/>
                <a:cs typeface="Times New Roman" pitchFamily="18" charset="0"/>
              </a:rPr>
              <a:t>платформасы арқылы ақпараттық-әдістемелік сүйемелдеу барысында оқыту семинарлары өткізілуде.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975" y="428625"/>
          <a:ext cx="9036494" cy="6105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059"/>
                <a:gridCol w="2089797"/>
                <a:gridCol w="697561"/>
                <a:gridCol w="710763"/>
                <a:gridCol w="361460"/>
                <a:gridCol w="650628"/>
                <a:gridCol w="506044"/>
                <a:gridCol w="578336"/>
                <a:gridCol w="506044"/>
                <a:gridCol w="506044"/>
                <a:gridCol w="506044"/>
                <a:gridCol w="443501"/>
                <a:gridCol w="502028"/>
                <a:gridCol w="717185"/>
              </a:tblGrid>
              <a:tr h="1019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</a:rPr>
                        <a:t>ID</a:t>
                      </a:r>
                      <a:endParaRPr lang="en-US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Наименование организации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Виды организаций образования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Наименование электронной системы дистанционного обучения в образовательном процессе 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«В СИСТЕМЕ» - количество созданных учетных записей роль студент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«АКТИВИРОВАНО» - количество активированных учетных записей роль студент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«В СИСТЕМЕ» - количество созданных учетных записей роль преподаватель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«АКТИВИРОВАНО» - количество активированных учетных записей роль преподаватель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ВЫСТАВЛЕННЫЕ ОЦЕНКИ, которые были выставлены педагогами в Системе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ДОМАШНИЕ ЗАДАНИЯ, количество домашних заданий, которые были внесены педагогами в Системе.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КОЛИЧЕСТВО  проведенных онлайн уроков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КОЛИЧЕСТВО  совершенных пользователями уникальных входов в Систему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Дата отчета. Ежедневно до 23-55</a:t>
                      </a:r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</a:txBody>
                  <a:tcPr marL="2147" marR="2147" marT="2147" marB="0" anchor="ctr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 dirty="0">
                          <a:effectLst/>
                        </a:rPr>
                        <a:t>4538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 dirty="0">
                          <a:effectLst/>
                        </a:rPr>
                        <a:t>ГККП "Уральский политехнический колледж" управления образования </a:t>
                      </a:r>
                      <a:r>
                        <a:rPr lang="ru-RU" sz="500" u="none" strike="noStrike" dirty="0" err="1">
                          <a:effectLst/>
                        </a:rPr>
                        <a:t>акимата</a:t>
                      </a:r>
                      <a:r>
                        <a:rPr lang="ru-RU" sz="500" u="none" strike="noStrike" dirty="0">
                          <a:effectLst/>
                        </a:rPr>
                        <a:t> Западно-Казахстанской области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 dirty="0">
                          <a:effectLst/>
                        </a:rPr>
                        <a:t>колледж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Google Classroom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366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355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38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28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225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50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50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383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96,99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4604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 dirty="0">
                          <a:effectLst/>
                        </a:rPr>
                        <a:t>ГККП "Уральский колледж информационных технологий" Управления образования </a:t>
                      </a:r>
                      <a:r>
                        <a:rPr lang="ru-RU" sz="500" u="none" strike="noStrike" dirty="0" err="1">
                          <a:effectLst/>
                        </a:rPr>
                        <a:t>Акимата</a:t>
                      </a:r>
                      <a:r>
                        <a:rPr lang="ru-RU" sz="500" u="none" strike="noStrike" dirty="0">
                          <a:effectLst/>
                        </a:rPr>
                        <a:t> Западно-Казахстанской области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Google Classroom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608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608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59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59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552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58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140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667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4762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 dirty="0">
                          <a:effectLst/>
                        </a:rPr>
                        <a:t>ГККП "Дорожно-транспортный колледж имени </a:t>
                      </a:r>
                      <a:r>
                        <a:rPr lang="ru-RU" sz="500" u="none" strike="noStrike" dirty="0" err="1">
                          <a:effectLst/>
                        </a:rPr>
                        <a:t>А.Иманова</a:t>
                      </a:r>
                      <a:r>
                        <a:rPr lang="ru-RU" sz="500" u="none" strike="noStrike" dirty="0">
                          <a:effectLst/>
                        </a:rPr>
                        <a:t> управления образования Западно-Казахстанской области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 dirty="0">
                          <a:effectLst/>
                        </a:rPr>
                        <a:t>колледж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418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260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37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23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295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48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48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283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62,20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5205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Частное учреждение "Западно- Казахстанской академический колледж «АТиСО»"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 dirty="0">
                          <a:effectLst/>
                        </a:rPr>
                        <a:t>колледж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Google Classroom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390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350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26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198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93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376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89,74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5282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Частное учреждение «Евразийский индустриально-экономический колледж»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Google Classroom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71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51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14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58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65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71,83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4965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ГККП"Музыкальный колледж имени Курмангазы Западно-Казахстанского областного управления образования"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Google Classroom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556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556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135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135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406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691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229336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5026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ГКП на ПХВ «Западно- Казахстанский Высший медицинский колледж» Управления здравоохранения акимата Западно – Казахстанской области.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высший 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Google Classroom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1014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1014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53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53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1126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82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82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1067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229336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5094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ГКП на ПХВ «Западно- Казахстанский Высший медицинский колледж» Управления здравоохранения акимата Западно – Казахстанской области.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высший 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Moodle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117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32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150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5094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Негосударственное учреждение образования "Республиканский высший технический колледж"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высший 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 dirty="0">
                          <a:effectLst/>
                        </a:rPr>
                        <a:t>Google Classroom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486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446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230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50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472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91,77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4806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"Высший педагогический колледж им.Ж.Досмухамедова" управления образования акимата Западно-Казахской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высший 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1811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1396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93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4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1489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77,08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208433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4314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"Западно-Казахстанский индустриальный колледж"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 dirty="0">
                          <a:effectLst/>
                        </a:rPr>
                        <a:t>448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343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33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27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589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92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 dirty="0">
                          <a:effectLst/>
                        </a:rPr>
                        <a:t>92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370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76,56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0582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4383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"Уральский технологический колледж "Сервис" 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707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 dirty="0">
                          <a:effectLst/>
                        </a:rPr>
                        <a:t>661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58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54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443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74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36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715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93,49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0582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4423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Частное учреждение "Уральский многопрофильный колледж Болашак"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51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46,67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0582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4815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Негосударственное учреждение "Уральский гуманитарный колледж"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751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97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123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275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32,09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4878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Негосударственное образовательное учреждение "Высший инженерно-технологический колледж"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992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712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66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49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334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171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171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761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06.04.2020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71,77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4911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"Высший аграрно-технический колледж"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высший 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1903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1429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132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92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658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163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1521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75,09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0582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5145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Частное учреждение "Уральский медицинский колледж «Мақсат»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786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732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689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772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93,13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 dirty="0">
                          <a:effectLst/>
                        </a:rPr>
                        <a:t>4795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"Акжаикский аграрно-технический колледж" управления образования акимата Западно 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262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45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270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93,89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4507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Негосударственное образовательное учреждение "Западно-Казахстанский инженерно-экономический колледж" 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227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199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14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83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48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48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213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87,67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4240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"Аксайский технический колледж"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369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369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30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 dirty="0">
                          <a:effectLst/>
                        </a:rPr>
                        <a:t>30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217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68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399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4635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«Бурлинский колледж»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231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271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4767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"Жангалинский колледж" управления образования акимата Западно-Казахстанской области 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163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44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127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06.04.2020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67,48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4805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"Жанибекский колледж имени Ихсанова М.Б."управления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176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154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85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178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87,50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229336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4699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"Жалпакталский колледж аграрных и отраслевых технологии"управления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138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136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152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06.04.2020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98,55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4888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"Каратобинский колледж"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136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93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127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81,62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4558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«Бокейординский колледж»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50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139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06.04.2020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4523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"Сырымский колледж"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83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98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72,17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05820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5098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"Таскалинский колледж" управления образования акимата ЗКО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83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93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82,18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5018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ГККП "Теректинский колледж"управления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197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325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36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217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 dirty="0">
                          <a:effectLst/>
                        </a:rPr>
                        <a:t>06.04.2020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91,63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157125"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4867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ГККП "Шынгырлауский колледж" управления образования акимата Западно-Казахстанской области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колледж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Google Classroom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163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163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32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95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184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500" u="none" strike="noStrike">
                          <a:effectLst/>
                        </a:rPr>
                        <a:t>06.04.2020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100,00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77868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593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484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 dirty="0">
                          <a:effectLst/>
                        </a:rPr>
                        <a:t>УГТК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81,62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77868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sng" strike="noStrike">
                          <a:effectLst/>
                        </a:rPr>
                        <a:t>Примечание:</a:t>
                      </a:r>
                      <a:endParaRPr lang="ru-RU" sz="500" b="0" i="0" u="sng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211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188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Байтерек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89,10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77868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476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456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Цифровой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95,80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  <a:tr h="77868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685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>
                          <a:effectLst/>
                        </a:rPr>
                        <a:t>684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u="none" strike="noStrike">
                          <a:effectLst/>
                        </a:rPr>
                        <a:t>КСиНТ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500" u="none" strike="noStrike" dirty="0">
                          <a:effectLst/>
                        </a:rPr>
                        <a:t>99,85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47" marR="2147" marT="2147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5">
            <a:hlinkClick r:id="rId2"/>
          </p:cNvPr>
          <p:cNvSpPr>
            <a:spLocks noChangeArrowheads="1"/>
          </p:cNvSpPr>
          <p:nvPr/>
        </p:nvSpPr>
        <p:spPr bwMode="auto">
          <a:xfrm>
            <a:off x="285750" y="2786063"/>
            <a:ext cx="7715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200" b="1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25" y="68263"/>
            <a:ext cx="132556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Прямоугольник 7"/>
          <p:cNvSpPr>
            <a:spLocks noChangeArrowheads="1"/>
          </p:cNvSpPr>
          <p:nvPr/>
        </p:nvSpPr>
        <p:spPr bwMode="auto">
          <a:xfrm>
            <a:off x="1403350" y="323850"/>
            <a:ext cx="707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ТЕХНИКАЛЫҚ ЖӘНЕ КӘСІПТІК БІЛІМ БЕРУ БӨЛІМІ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kybasheva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2_kybasheva.ppt</Template>
  <TotalTime>0</TotalTime>
  <Words>1080</Words>
  <Application>Microsoft Office PowerPoint</Application>
  <PresentationFormat>Экран (4:3)</PresentationFormat>
  <Paragraphs>531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Trebuchet MS</vt:lpstr>
      <vt:lpstr>Arial</vt:lpstr>
      <vt:lpstr>Wingdings 3</vt:lpstr>
      <vt:lpstr>Calibri</vt:lpstr>
      <vt:lpstr>Times New Roman</vt:lpstr>
      <vt:lpstr>Open Sans</vt:lpstr>
      <vt:lpstr>2_kybasheva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Admin</cp:lastModifiedBy>
  <cp:revision>1</cp:revision>
  <cp:lastPrinted>2020-04-13T11:23:09Z</cp:lastPrinted>
  <dcterms:created xsi:type="dcterms:W3CDTF">2020-04-22T12:19:11Z</dcterms:created>
  <dcterms:modified xsi:type="dcterms:W3CDTF">2020-04-22T12:25:10Z</dcterms:modified>
</cp:coreProperties>
</file>