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CF63-1059-4055-9D6B-C3AB18405B0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DC5CC-7623-4656-862E-8B85C771D36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CF63-1059-4055-9D6B-C3AB18405B0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DC5CC-7623-4656-862E-8B85C771D3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CF63-1059-4055-9D6B-C3AB18405B0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DC5CC-7623-4656-862E-8B85C771D3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CF63-1059-4055-9D6B-C3AB18405B0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DC5CC-7623-4656-862E-8B85C771D3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CF63-1059-4055-9D6B-C3AB18405B0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DC5CC-7623-4656-862E-8B85C771D36D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CF63-1059-4055-9D6B-C3AB18405B0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DC5CC-7623-4656-862E-8B85C771D3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CF63-1059-4055-9D6B-C3AB18405B0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DC5CC-7623-4656-862E-8B85C771D36D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CF63-1059-4055-9D6B-C3AB18405B0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DC5CC-7623-4656-862E-8B85C771D3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CF63-1059-4055-9D6B-C3AB18405B0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DC5CC-7623-4656-862E-8B85C771D3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CF63-1059-4055-9D6B-C3AB18405B0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DC5CC-7623-4656-862E-8B85C771D36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CF63-1059-4055-9D6B-C3AB18405B0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DC5CC-7623-4656-862E-8B85C771D3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5B6CF63-1059-4055-9D6B-C3AB18405B0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6DDC5CC-7623-4656-862E-8B85C771D36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kasipkor.k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Зинур\+++Қашықтан оқыту\НОБД+\КШИ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124744"/>
            <a:ext cx="1954618" cy="195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371703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>
                <a:solidFill>
                  <a:schemeClr val="tx2"/>
                </a:solidFill>
                <a:latin typeface="Times New Roman"/>
                <a:ea typeface="Calibri"/>
              </a:rPr>
              <a:t>ҚАШЫҚТЫҚТАН ОҚЫТУ САПАСЫН АРТТЫРУ МЕН ДАМЫТУ ЖОЛДАРЫ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912" y="5877272"/>
            <a:ext cx="5256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З.Мұхтар </a:t>
            </a:r>
          </a:p>
          <a:p>
            <a:pPr algn="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директордың ақпараттық технологиялар</a:t>
            </a:r>
          </a:p>
          <a:p>
            <a:pPr algn="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жөніндегі орынбасары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45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Қашықтықтан оқыту платформасы</a:t>
            </a:r>
            <a:endParaRPr lang="ru-RU" dirty="0"/>
          </a:p>
        </p:txBody>
      </p:sp>
      <p:sp>
        <p:nvSpPr>
          <p:cNvPr id="9" name="AutoShape 4" descr="Как войти в Google Класс - Компьютер - Cправка - Клас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3" name="Picture 5" descr="D:\Зинур\фоны\1585836698-279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94" t="19576" r="25030" b="19091"/>
          <a:stretch/>
        </p:blipFill>
        <p:spPr bwMode="auto">
          <a:xfrm>
            <a:off x="143146" y="2342510"/>
            <a:ext cx="3797046" cy="234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419872" y="1628800"/>
            <a:ext cx="5580111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аккаунт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 топ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(+</a:t>
            </a:r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сабақ кестесі, ПТЖ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108 педагог,  1428 студент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56385" y="3212976"/>
            <a:ext cx="5580111" cy="1815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1335 лекция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239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бейне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-материал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643 презентация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1668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практикалы</a:t>
            </a:r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 тапсырмалар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5976" y="5562818"/>
            <a:ext cx="3988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 журнал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9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Бейімделген сайт қызметі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03648" y="1785590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5400" u="sng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edcollege.kz</a:t>
            </a:r>
            <a:endParaRPr lang="ru-RU" sz="5400" u="sng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924944"/>
            <a:ext cx="46085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2400" dirty="0" smtClean="0"/>
              <a:t>Қашықтан оқыту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2400" dirty="0" smtClean="0"/>
              <a:t>Цифрлық кітапхана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2400" dirty="0" smtClean="0"/>
              <a:t>Электрондық оқулықтар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2400" dirty="0" smtClean="0"/>
              <a:t>Авторлық оқулықтар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2400" dirty="0" smtClean="0"/>
              <a:t>Жаһанша </a:t>
            </a:r>
            <a:r>
              <a:rPr lang="en-US" sz="2400" dirty="0" smtClean="0"/>
              <a:t>TV</a:t>
            </a:r>
            <a:endParaRPr lang="ru-RU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err="1" smtClean="0"/>
              <a:t>Видеосаба</a:t>
            </a:r>
            <a:r>
              <a:rPr lang="kk-KZ" sz="2400" dirty="0" smtClean="0"/>
              <a:t>қтар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2400" dirty="0" smtClean="0"/>
              <a:t>Білім ресурстары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2400" dirty="0" smtClean="0"/>
              <a:t>Оқу</a:t>
            </a:r>
            <a:r>
              <a:rPr lang="ru-RU" sz="2400" dirty="0" smtClean="0"/>
              <a:t>-</a:t>
            </a:r>
            <a:r>
              <a:rPr lang="kk-KZ" sz="2400" dirty="0" smtClean="0"/>
              <a:t>әдістемелік кешен</a:t>
            </a:r>
            <a:endParaRPr lang="ru-RU" sz="2400" dirty="0"/>
          </a:p>
        </p:txBody>
      </p:sp>
      <p:pic>
        <p:nvPicPr>
          <p:cNvPr id="1026" name="Picture 2" descr="D:\Зинур\фоны\dis_k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128754"/>
            <a:ext cx="3929580" cy="2639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81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0600"/>
          </a:xfrm>
        </p:spPr>
        <p:txBody>
          <a:bodyPr/>
          <a:lstStyle/>
          <a:p>
            <a:r>
              <a:rPr lang="kk-KZ" dirty="0" smtClean="0"/>
              <a:t>Оқытушылармен жұмыс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1052736"/>
            <a:ext cx="806489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Қашықтықтан оқытудаға цифрлық технологиялар» тақырыбындағы оқыту семинары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GoogleClassroom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DUO, Google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формалармен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457200" indent="-457200">
              <a:buAutoNum type="arabicPeriod"/>
            </a:pP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Кафедралармен аптасына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видео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конференция өткізіледі. (контенттердің сапасы, тапсырмалардың орындау уақыты, бағалаудағы мәселелер, топтармен жұмыс)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Вебинарлар (Тапсырмаларды жүктеу, бағалау, үй тапсырмасын беру және нұсқаулық жазу,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google-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формада тест құрастыру, электронды журналмен жұмыс, қашықтықтан оқытудағы кері байланыс);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 және аудио жазу студиясы ашылды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67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Студенттермен жұмыс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1988840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k-KZ" sz="2000" b="1" dirty="0" smtClean="0">
                <a:solidFill>
                  <a:schemeClr val="tx2"/>
                </a:solidFill>
              </a:rPr>
              <a:t>Сайтымызда арнайы парақша ашылды.</a:t>
            </a:r>
          </a:p>
          <a:p>
            <a:pPr marL="342900" indent="-342900">
              <a:buAutoNum type="arabicPeriod"/>
            </a:pPr>
            <a:endParaRPr lang="kk-KZ" sz="2000" b="1" dirty="0" smtClean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r>
              <a:rPr lang="kk-KZ" sz="2000" b="1" dirty="0" smtClean="0">
                <a:solidFill>
                  <a:schemeClr val="tx2"/>
                </a:solidFill>
              </a:rPr>
              <a:t>Колледж директорларының видео</a:t>
            </a:r>
            <a:r>
              <a:rPr lang="ru-RU" sz="2000" b="1" dirty="0" smtClean="0">
                <a:solidFill>
                  <a:schemeClr val="tx2"/>
                </a:solidFill>
              </a:rPr>
              <a:t>-</a:t>
            </a:r>
            <a:r>
              <a:rPr lang="kk-KZ" sz="2000" b="1" dirty="0" smtClean="0">
                <a:solidFill>
                  <a:schemeClr val="tx2"/>
                </a:solidFill>
              </a:rPr>
              <a:t>конференциясы өтті.</a:t>
            </a:r>
          </a:p>
          <a:p>
            <a:pPr marL="342900" indent="-342900">
              <a:buAutoNum type="arabicPeriod"/>
            </a:pPr>
            <a:endParaRPr lang="kk-KZ" sz="2000" b="1" dirty="0" smtClean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r>
              <a:rPr lang="kk-KZ" sz="2000" b="1" dirty="0" smtClean="0">
                <a:solidFill>
                  <a:schemeClr val="tx2"/>
                </a:solidFill>
              </a:rPr>
              <a:t>Бейнематериалдар жазылып, </a:t>
            </a:r>
            <a:r>
              <a:rPr lang="en-US" sz="2000" b="1" dirty="0">
                <a:solidFill>
                  <a:schemeClr val="tx2"/>
                </a:solidFill>
                <a:hlinkClick r:id="rId2"/>
              </a:rPr>
              <a:t>http://kasipkor.kz</a:t>
            </a:r>
            <a:r>
              <a:rPr lang="en-US" sz="2000" b="1" dirty="0" smtClean="0">
                <a:solidFill>
                  <a:schemeClr val="tx2"/>
                </a:solidFill>
                <a:hlinkClick r:id="rId2"/>
              </a:rPr>
              <a:t>/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kk-KZ" sz="2000" b="1" dirty="0" smtClean="0">
                <a:solidFill>
                  <a:schemeClr val="tx2"/>
                </a:solidFill>
              </a:rPr>
              <a:t>сайтына ілінуде (</a:t>
            </a:r>
            <a:r>
              <a:rPr lang="ru-RU" sz="2000" b="1" dirty="0" smtClean="0">
                <a:solidFill>
                  <a:schemeClr val="tx2"/>
                </a:solidFill>
              </a:rPr>
              <a:t>68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kk-KZ" sz="2000" b="1" dirty="0" smtClean="0">
                <a:solidFill>
                  <a:schemeClr val="tx2"/>
                </a:solidFill>
              </a:rPr>
              <a:t>бейнесабақ, </a:t>
            </a:r>
            <a:r>
              <a:rPr lang="ru-RU" sz="2000" b="1" dirty="0" smtClean="0">
                <a:solidFill>
                  <a:schemeClr val="tx2"/>
                </a:solidFill>
              </a:rPr>
              <a:t>86 </a:t>
            </a:r>
            <a:r>
              <a:rPr lang="kk-KZ" sz="2000" b="1" dirty="0" smtClean="0">
                <a:solidFill>
                  <a:schemeClr val="tx2"/>
                </a:solidFill>
              </a:rPr>
              <a:t>ОӘК, </a:t>
            </a:r>
            <a:r>
              <a:rPr lang="ru-RU" sz="2000" b="1" dirty="0" smtClean="0">
                <a:solidFill>
                  <a:schemeClr val="tx2"/>
                </a:solidFill>
              </a:rPr>
              <a:t>18 </a:t>
            </a:r>
            <a:r>
              <a:rPr lang="kk-KZ" sz="2000" b="1" dirty="0" smtClean="0">
                <a:solidFill>
                  <a:schemeClr val="tx2"/>
                </a:solidFill>
              </a:rPr>
              <a:t>авторлық оқулық)</a:t>
            </a:r>
            <a:endParaRPr lang="ru-RU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05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95</TotalTime>
  <Words>182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Ясность</vt:lpstr>
      <vt:lpstr>Презентация PowerPoint</vt:lpstr>
      <vt:lpstr>Қашықтықтан оқыту платформасы</vt:lpstr>
      <vt:lpstr>Бейімделген сайт қызметі</vt:lpstr>
      <vt:lpstr>Оқытушылармен жұмыс</vt:lpstr>
      <vt:lpstr>Студенттермен жұмыс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14</cp:revision>
  <dcterms:created xsi:type="dcterms:W3CDTF">2020-04-16T10:36:30Z</dcterms:created>
  <dcterms:modified xsi:type="dcterms:W3CDTF">2020-04-22T10:38:44Z</dcterms:modified>
</cp:coreProperties>
</file>