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6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553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76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2453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2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35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16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9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57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46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27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6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2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7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848872" cy="665705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kk-KZ" altLang="ru-RU" sz="10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kk-KZ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 ҚАЗАҚСТАН ОБЛЫСЫ БІЛІМ БАСҚАРМАСЫ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kk-KZ" alt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БІЛІМ БЕРУДІ ДАМЫТУ ОРТАЛЫҒЫ</a:t>
            </a:r>
          </a:p>
          <a:p>
            <a:pPr marL="45720" indent="0">
              <a:buNone/>
            </a:pPr>
            <a:endParaRPr lang="kk-KZ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251520" y="5631741"/>
            <a:ext cx="4464496" cy="965611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платформасында өтеді</a:t>
            </a:r>
          </a:p>
          <a:p>
            <a:pPr algn="ctr"/>
            <a:endParaRPr lang="ru-RU" sz="12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6 приемов для привлечения трафика на вебинар, как рекламировать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4" y="3140968"/>
            <a:ext cx="5683954" cy="222934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496756" y="1556792"/>
            <a:ext cx="6948772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kk-KZ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ДЕЙІНГІ ТӘРБИЕ МЕН ОҚЫТУДАҒЫ </a:t>
            </a:r>
            <a:br>
              <a:rPr lang="kk-KZ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ҚЫЗМЕТКЕРЛЕРДІҢ </a:t>
            </a:r>
            <a:br>
              <a:rPr lang="kk-KZ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APROPOS» </a:t>
            </a:r>
            <a:br>
              <a:rPr lang="en-US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ҚАРЫМ-ҚАТЫНАС КЛУБЫ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679504" y="5346144"/>
            <a:ext cx="4284984" cy="1409639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kk-KZ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7-28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.05.2020ж.</a:t>
            </a:r>
          </a:p>
          <a:p>
            <a:pPr algn="ctr"/>
            <a:r>
              <a:rPr lang="kk-K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Уақыты: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10.00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6102640" y="3140968"/>
            <a:ext cx="2861848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ҚОЛДАУ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102640" y="3717032"/>
            <a:ext cx="2861848" cy="538606"/>
          </a:xfrm>
          <a:prstGeom prst="rightArrow">
            <a:avLst>
              <a:gd name="adj1" fmla="val 50000"/>
              <a:gd name="adj2" fmla="val 3886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ҚҰЗІРЕТТІЛІК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102640" y="4377237"/>
            <a:ext cx="2861848" cy="563931"/>
          </a:xfrm>
          <a:prstGeom prst="rightArrow">
            <a:avLst>
              <a:gd name="adj1" fmla="val 50000"/>
              <a:gd name="adj2" fmla="val 4547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424936" cy="6264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0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42493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8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6957392" cy="3705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«Әлемде барлығы сандық жүйеге ауысып жатқандықтан, қашықтан оқудың берері көп. Сондықтан заман талабына сай өзгеру – бүгінгі күннің басты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талабы»</a:t>
            </a:r>
          </a:p>
          <a:p>
            <a:pPr marL="45720" indent="0" algn="r">
              <a:buNone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Асқар </a:t>
            </a:r>
            <a:r>
              <a:rPr lang="kk-KZ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Жұмаділдаев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296</TotalTime>
  <Words>60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оқытудың тиімді тұстары  </dc:title>
  <dc:creator>Ильяс</dc:creator>
  <cp:lastModifiedBy>USER</cp:lastModifiedBy>
  <cp:revision>24</cp:revision>
  <dcterms:created xsi:type="dcterms:W3CDTF">2020-05-16T10:41:28Z</dcterms:created>
  <dcterms:modified xsi:type="dcterms:W3CDTF">2020-05-28T10:32:32Z</dcterms:modified>
</cp:coreProperties>
</file>