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sldIdLst>
    <p:sldId id="259" r:id="rId2"/>
    <p:sldId id="260" r:id="rId3"/>
    <p:sldId id="262" r:id="rId4"/>
    <p:sldId id="26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9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530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463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5535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1760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2453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2230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635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162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098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579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5460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27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466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93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224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73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729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7848872" cy="665705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algn="ctr">
              <a:spcBef>
                <a:spcPct val="0"/>
              </a:spcBef>
              <a:buNone/>
            </a:pPr>
            <a:endParaRPr lang="kk-KZ" altLang="ru-RU" sz="10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kk-KZ" alt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БАТЫС ҚАЗАҚСТАН ОБЛЫСЫ БІЛІМ БАСҚАРМАСЫ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kk-KZ" alt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БІЛІМ БЕРУДІ ДАМЫТУ ОРТАЛЫҒЫ</a:t>
            </a:r>
          </a:p>
          <a:p>
            <a:pPr marL="45720" indent="0">
              <a:buNone/>
            </a:pPr>
            <a:endParaRPr lang="kk-KZ" alt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араллелограмм 3"/>
          <p:cNvSpPr/>
          <p:nvPr/>
        </p:nvSpPr>
        <p:spPr>
          <a:xfrm>
            <a:off x="251520" y="5631741"/>
            <a:ext cx="4464496" cy="965611"/>
          </a:xfrm>
          <a:prstGeom prst="parallelogram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Вебинар 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ZOOM </a:t>
            </a:r>
            <a:r>
              <a:rPr lang="kk-KZ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платформасында өтеді</a:t>
            </a:r>
          </a:p>
          <a:p>
            <a:pPr algn="ctr"/>
            <a:endParaRPr lang="ru-RU" sz="1200" dirty="0">
              <a:solidFill>
                <a:srgbClr val="FFFF00"/>
              </a:solidFill>
            </a:endParaRPr>
          </a:p>
        </p:txBody>
      </p:sp>
      <p:pic>
        <p:nvPicPr>
          <p:cNvPr id="5" name="Рисунок 4" descr="6 приемов для привлечения трафика на вебинар, как рекламировать ..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14" y="3140968"/>
            <a:ext cx="5683954" cy="222934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Прямоугольник 8"/>
          <p:cNvSpPr/>
          <p:nvPr/>
        </p:nvSpPr>
        <p:spPr>
          <a:xfrm>
            <a:off x="496756" y="1556792"/>
            <a:ext cx="6948772" cy="13234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kk-KZ" alt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МЕКТЕПКЕ ДЕЙІНГІ ТӘРБИЕ МЕН ОҚЫТУДАҒЫ </a:t>
            </a:r>
            <a:br>
              <a:rPr lang="kk-KZ" alt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alt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 ҚЫЗМЕТКЕРЛЕРДІҢ </a:t>
            </a:r>
            <a:br>
              <a:rPr lang="kk-KZ" alt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alt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alt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APROPOS» </a:t>
            </a:r>
            <a:br>
              <a:rPr lang="en-US" alt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alt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КӘСІБИ ҚАРЫМ-ҚАТЫНАС КЛУБЫ</a:t>
            </a:r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4679504" y="5346144"/>
            <a:ext cx="4284984" cy="1409639"/>
          </a:xfrm>
          <a:prstGeom prst="flowChartDecisi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Мерзімі</a:t>
            </a:r>
            <a:r>
              <a:rPr lang="kk-KZ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7-28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.05.2020ж.</a:t>
            </a:r>
          </a:p>
          <a:p>
            <a:pPr algn="ctr"/>
            <a:r>
              <a:rPr lang="kk-KZ" sz="1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Уақыты: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10.00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6102640" y="3140968"/>
            <a:ext cx="2861848" cy="504056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ӘДІСТЕМЕЛІК ҚОЛДАУ</a:t>
            </a:r>
            <a:endParaRPr lang="ru-R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6102640" y="3717032"/>
            <a:ext cx="2861848" cy="538606"/>
          </a:xfrm>
          <a:prstGeom prst="rightArrow">
            <a:avLst>
              <a:gd name="adj1" fmla="val 50000"/>
              <a:gd name="adj2" fmla="val 38860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КӘСІБИ ҚҰЗІРЕТТІЛІК</a:t>
            </a:r>
            <a:endParaRPr lang="ru-R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6102640" y="4377237"/>
            <a:ext cx="2861848" cy="563931"/>
          </a:xfrm>
          <a:prstGeom prst="rightArrow">
            <a:avLst>
              <a:gd name="adj1" fmla="val 50000"/>
              <a:gd name="adj2" fmla="val 45473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ЫНТЫМАҚТАСТЫҚ</a:t>
            </a:r>
            <a:endParaRPr lang="ru-R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8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8424936" cy="62646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600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8424936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884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6957392" cy="370559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kk-K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«Әлемде барлығы сандық жүйеге ауысып жатқандықтан, қашықтан оқудың берері көп. Сондықтан заман талабына сай өзгеру – бүгінгі күннің басты 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талабы»</a:t>
            </a:r>
          </a:p>
          <a:p>
            <a:pPr marL="45720" indent="0" algn="r">
              <a:buNone/>
            </a:pPr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Асқар </a:t>
            </a:r>
            <a:r>
              <a:rPr lang="kk-KZ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Жұмаділдаев 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78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296</TotalTime>
  <Words>60</Words>
  <Application>Microsoft Office PowerPoint</Application>
  <PresentationFormat>Экран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Қашықтан оқытудың тиімді тұстары  </dc:title>
  <dc:creator>Ильяс</dc:creator>
  <cp:lastModifiedBy>USER</cp:lastModifiedBy>
  <cp:revision>24</cp:revision>
  <dcterms:created xsi:type="dcterms:W3CDTF">2020-05-16T10:41:28Z</dcterms:created>
  <dcterms:modified xsi:type="dcterms:W3CDTF">2020-05-28T10:32:32Z</dcterms:modified>
</cp:coreProperties>
</file>